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62" r:id="rId3"/>
    <p:sldId id="263" r:id="rId4"/>
    <p:sldId id="256" r:id="rId5"/>
    <p:sldId id="264" r:id="rId6"/>
    <p:sldId id="270" r:id="rId7"/>
    <p:sldId id="265" r:id="rId8"/>
    <p:sldId id="261" r:id="rId9"/>
    <p:sldId id="258" r:id="rId10"/>
    <p:sldId id="266" r:id="rId11"/>
    <p:sldId id="267" r:id="rId12"/>
    <p:sldId id="268"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4988" autoAdjust="0"/>
  </p:normalViewPr>
  <p:slideViewPr>
    <p:cSldViewPr snapToGrid="0">
      <p:cViewPr varScale="1">
        <p:scale>
          <a:sx n="94" d="100"/>
          <a:sy n="94" d="100"/>
        </p:scale>
        <p:origin x="11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07FEA-6292-4888-9CA6-55C05B288F12}" type="datetimeFigureOut">
              <a:rPr lang="en-GB" smtClean="0"/>
              <a:t>10/12/2024</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2D9F8-A390-46C8-9C89-5065A191DED0}" type="slidenum">
              <a:rPr lang="en-GB" smtClean="0"/>
              <a:t>‹nr.›</a:t>
            </a:fld>
            <a:endParaRPr lang="en-GB"/>
          </a:p>
        </p:txBody>
      </p:sp>
    </p:spTree>
    <p:extLst>
      <p:ext uri="{BB962C8B-B14F-4D97-AF65-F5344CB8AC3E}">
        <p14:creationId xmlns:p14="http://schemas.microsoft.com/office/powerpoint/2010/main" val="245605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F508E-CFD4-6E22-7714-5ADF6927AB8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A11D66-28C7-214E-D20E-3723016743A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1A2513-B3FD-072B-CB13-542C19E6CEE5}"/>
              </a:ext>
            </a:extLst>
          </p:cNvPr>
          <p:cNvSpPr>
            <a:spLocks noGrp="1"/>
          </p:cNvSpPr>
          <p:nvPr>
            <p:ph type="body" idx="1"/>
          </p:nvPr>
        </p:nvSpPr>
        <p:spPr/>
        <p:txBody>
          <a:bodyPr/>
          <a:lstStyle/>
          <a:p>
            <a:r>
              <a:rPr lang="nl-BE" dirty="0"/>
              <a:t>Jan</a:t>
            </a:r>
          </a:p>
        </p:txBody>
      </p:sp>
      <p:sp>
        <p:nvSpPr>
          <p:cNvPr id="4" name="Tijdelijke aanduiding voor dianummer 3">
            <a:extLst>
              <a:ext uri="{FF2B5EF4-FFF2-40B4-BE49-F238E27FC236}">
                <a16:creationId xmlns:a16="http://schemas.microsoft.com/office/drawing/2014/main" id="{5035FBEB-C9C7-8444-6DAF-C0D7C371CFF4}"/>
              </a:ext>
            </a:extLst>
          </p:cNvPr>
          <p:cNvSpPr>
            <a:spLocks noGrp="1"/>
          </p:cNvSpPr>
          <p:nvPr>
            <p:ph type="sldNum" sz="quarter" idx="5"/>
          </p:nvPr>
        </p:nvSpPr>
        <p:spPr/>
        <p:txBody>
          <a:bodyPr/>
          <a:lstStyle/>
          <a:p>
            <a:fld id="{BBF2D9F8-A390-46C8-9C89-5065A191DED0}" type="slidenum">
              <a:rPr lang="en-GB" smtClean="0"/>
              <a:t>1</a:t>
            </a:fld>
            <a:endParaRPr lang="en-GB"/>
          </a:p>
        </p:txBody>
      </p:sp>
    </p:spTree>
    <p:extLst>
      <p:ext uri="{BB962C8B-B14F-4D97-AF65-F5344CB8AC3E}">
        <p14:creationId xmlns:p14="http://schemas.microsoft.com/office/powerpoint/2010/main" val="28601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3FDD-4E88-1C67-5FC3-687BD85584D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E3955CA-80E7-2071-2B86-C1B011C762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2866EB-6950-BC70-74A3-35CEAAE2813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EDF9CB42-30C2-2B7B-6731-AF17703278F3}"/>
              </a:ext>
            </a:extLst>
          </p:cNvPr>
          <p:cNvSpPr>
            <a:spLocks noGrp="1"/>
          </p:cNvSpPr>
          <p:nvPr>
            <p:ph type="sldNum" sz="quarter" idx="5"/>
          </p:nvPr>
        </p:nvSpPr>
        <p:spPr/>
        <p:txBody>
          <a:bodyPr/>
          <a:lstStyle/>
          <a:p>
            <a:fld id="{BBF2D9F8-A390-46C8-9C89-5065A191DED0}" type="slidenum">
              <a:rPr lang="en-GB" smtClean="0"/>
              <a:t>10</a:t>
            </a:fld>
            <a:endParaRPr lang="en-GB"/>
          </a:p>
        </p:txBody>
      </p:sp>
    </p:spTree>
    <p:extLst>
      <p:ext uri="{BB962C8B-B14F-4D97-AF65-F5344CB8AC3E}">
        <p14:creationId xmlns:p14="http://schemas.microsoft.com/office/powerpoint/2010/main" val="98898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4A59-9C73-CD1F-8230-9E78CF009D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C1FA0F-0066-8F0F-2C56-DC4716149F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7ADBEB-FA3E-C6FC-F89D-79284508037C}"/>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34874E5-214F-F0A6-4A4A-8C3A2D973BC2}"/>
              </a:ext>
            </a:extLst>
          </p:cNvPr>
          <p:cNvSpPr>
            <a:spLocks noGrp="1"/>
          </p:cNvSpPr>
          <p:nvPr>
            <p:ph type="sldNum" sz="quarter" idx="5"/>
          </p:nvPr>
        </p:nvSpPr>
        <p:spPr/>
        <p:txBody>
          <a:bodyPr/>
          <a:lstStyle/>
          <a:p>
            <a:fld id="{BBF2D9F8-A390-46C8-9C89-5065A191DED0}" type="slidenum">
              <a:rPr lang="en-GB" smtClean="0"/>
              <a:t>11</a:t>
            </a:fld>
            <a:endParaRPr lang="en-GB"/>
          </a:p>
        </p:txBody>
      </p:sp>
    </p:spTree>
    <p:extLst>
      <p:ext uri="{BB962C8B-B14F-4D97-AF65-F5344CB8AC3E}">
        <p14:creationId xmlns:p14="http://schemas.microsoft.com/office/powerpoint/2010/main" val="372700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7169-9DB5-5259-BED6-DD9DDE2C8D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7CFFF6-6EAB-BE5F-53FD-7A62BC9B1FB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F34120-367F-6EAC-C597-D3A21110272B}"/>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D5DFD6E-BC52-FFFC-392D-BEFC8286543F}"/>
              </a:ext>
            </a:extLst>
          </p:cNvPr>
          <p:cNvSpPr>
            <a:spLocks noGrp="1"/>
          </p:cNvSpPr>
          <p:nvPr>
            <p:ph type="sldNum" sz="quarter" idx="5"/>
          </p:nvPr>
        </p:nvSpPr>
        <p:spPr/>
        <p:txBody>
          <a:bodyPr/>
          <a:lstStyle/>
          <a:p>
            <a:fld id="{BBF2D9F8-A390-46C8-9C89-5065A191DED0}" type="slidenum">
              <a:rPr lang="en-GB" smtClean="0"/>
              <a:t>12</a:t>
            </a:fld>
            <a:endParaRPr lang="en-GB"/>
          </a:p>
        </p:txBody>
      </p:sp>
    </p:spTree>
    <p:extLst>
      <p:ext uri="{BB962C8B-B14F-4D97-AF65-F5344CB8AC3E}">
        <p14:creationId xmlns:p14="http://schemas.microsoft.com/office/powerpoint/2010/main" val="7863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D58D1-EBB0-B3E4-CB4E-6263262FDA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EF5A7B7-AD08-727A-C9FB-41F5EE6B75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25B595-C908-B1B7-3247-C7680C7238D1}"/>
              </a:ext>
            </a:extLst>
          </p:cNvPr>
          <p:cNvSpPr>
            <a:spLocks noGrp="1"/>
          </p:cNvSpPr>
          <p:nvPr>
            <p:ph type="body" idx="1"/>
          </p:nvPr>
        </p:nvSpPr>
        <p:spPr/>
        <p:txBody>
          <a:bodyPr/>
          <a:lstStyle/>
          <a:p>
            <a:r>
              <a:rPr lang="nl-BE" dirty="0"/>
              <a:t>Levi</a:t>
            </a:r>
          </a:p>
          <a:p>
            <a:r>
              <a:rPr lang="nl-BE" dirty="0"/>
              <a:t>Je probeert het public in de hedendaagse wereld te krijgen</a:t>
            </a:r>
          </a:p>
          <a:p>
            <a:endParaRPr lang="nl-BE" dirty="0"/>
          </a:p>
          <a:p>
            <a:r>
              <a:rPr lang="nl-BE" dirty="0"/>
              <a:t>In </a:t>
            </a:r>
            <a:r>
              <a:rPr lang="nl-BE" dirty="0" err="1"/>
              <a:t>today’s</a:t>
            </a:r>
            <a:r>
              <a:rPr lang="nl-BE" dirty="0"/>
              <a:t> </a:t>
            </a:r>
            <a:r>
              <a:rPr lang="nl-BE" dirty="0" err="1"/>
              <a:t>world</a:t>
            </a:r>
            <a:r>
              <a:rPr lang="nl-BE" dirty="0"/>
              <a:t> </a:t>
            </a:r>
            <a:r>
              <a:rPr lang="nl-BE" dirty="0" err="1"/>
              <a:t>everything</a:t>
            </a:r>
            <a:r>
              <a:rPr lang="nl-BE" dirty="0"/>
              <a:t> runs on </a:t>
            </a:r>
            <a:r>
              <a:rPr lang="nl-BE" dirty="0" err="1"/>
              <a:t>the</a:t>
            </a:r>
            <a:r>
              <a:rPr lang="nl-BE" dirty="0"/>
              <a:t> internet.</a:t>
            </a:r>
          </a:p>
          <a:p>
            <a:r>
              <a:rPr lang="nl-BE" dirty="0" err="1"/>
              <a:t>And</a:t>
            </a:r>
            <a:r>
              <a:rPr lang="nl-BE" dirty="0"/>
              <a:t> most of </a:t>
            </a:r>
            <a:r>
              <a:rPr lang="nl-BE" dirty="0" err="1"/>
              <a:t>the</a:t>
            </a:r>
            <a:r>
              <a:rPr lang="nl-BE" dirty="0"/>
              <a:t> time </a:t>
            </a:r>
            <a:r>
              <a:rPr lang="nl-BE" dirty="0" err="1"/>
              <a:t>when</a:t>
            </a:r>
            <a:r>
              <a:rPr lang="nl-BE" dirty="0"/>
              <a:t> we want </a:t>
            </a:r>
            <a:r>
              <a:rPr lang="nl-BE" dirty="0" err="1"/>
              <a:t>use</a:t>
            </a:r>
            <a:r>
              <a:rPr lang="nl-BE" dirty="0"/>
              <a:t> </a:t>
            </a:r>
            <a:r>
              <a:rPr lang="nl-BE" dirty="0" err="1"/>
              <a:t>some</a:t>
            </a:r>
            <a:r>
              <a:rPr lang="nl-BE" dirty="0"/>
              <a:t> </a:t>
            </a:r>
            <a:r>
              <a:rPr lang="nl-BE" dirty="0" err="1"/>
              <a:t>someware</a:t>
            </a:r>
            <a:r>
              <a:rPr lang="nl-BE" dirty="0"/>
              <a:t> or web app on </a:t>
            </a:r>
            <a:r>
              <a:rPr lang="nl-BE" dirty="0" err="1"/>
              <a:t>there</a:t>
            </a:r>
            <a:r>
              <a:rPr lang="nl-BE" dirty="0"/>
              <a:t>.</a:t>
            </a:r>
          </a:p>
          <a:p>
            <a:r>
              <a:rPr lang="nl-BE" dirty="0" err="1"/>
              <a:t>You</a:t>
            </a:r>
            <a:r>
              <a:rPr lang="nl-BE" dirty="0"/>
              <a:t> have </a:t>
            </a:r>
            <a:r>
              <a:rPr lang="nl-BE" dirty="0" err="1"/>
              <a:t>to</a:t>
            </a:r>
            <a:r>
              <a:rPr lang="nl-BE" dirty="0"/>
              <a:t> </a:t>
            </a:r>
            <a:r>
              <a:rPr lang="nl-BE" dirty="0" err="1"/>
              <a:t>give</a:t>
            </a:r>
            <a:r>
              <a:rPr lang="nl-BE" dirty="0"/>
              <a:t> </a:t>
            </a:r>
            <a:r>
              <a:rPr lang="nl-BE" dirty="0" err="1"/>
              <a:t>them</a:t>
            </a:r>
            <a:r>
              <a:rPr lang="nl-BE" dirty="0"/>
              <a:t> </a:t>
            </a:r>
            <a:r>
              <a:rPr lang="nl-BE" dirty="0" err="1"/>
              <a:t>your</a:t>
            </a:r>
            <a:r>
              <a:rPr lang="nl-BE" dirty="0"/>
              <a:t> data</a:t>
            </a:r>
          </a:p>
          <a:p>
            <a:endParaRPr lang="nl-BE" dirty="0"/>
          </a:p>
          <a:p>
            <a:r>
              <a:rPr lang="nl-BE" dirty="0"/>
              <a:t>Je verteld dat in de wereld tegenwoordig heel veel data van jou wordt verkocht. En dat dit soms een schadelijke kant kan hebben. Je wordt constant gebruikt als een data product. Hoe kun je dit nu oplossen?</a:t>
            </a:r>
          </a:p>
          <a:p>
            <a:endParaRPr lang="nl-BE" dirty="0"/>
          </a:p>
          <a:p>
            <a:pPr marL="171450" indent="-171450">
              <a:buFontTx/>
              <a:buChar char="-"/>
            </a:pPr>
            <a:r>
              <a:rPr lang="nl-BE" dirty="0"/>
              <a:t>Je kunt andere soort systemen gebruiken. Maar dan moet je er weer tijd in steken en moeite doen of een andere zin.</a:t>
            </a:r>
          </a:p>
          <a:p>
            <a:pPr marL="171450" indent="-171450">
              <a:buFontTx/>
              <a:buChar char="-"/>
            </a:pPr>
            <a:r>
              <a:rPr lang="nl-BE" dirty="0" err="1"/>
              <a:t>Freedombox</a:t>
            </a:r>
            <a:r>
              <a:rPr lang="nl-BE" dirty="0"/>
              <a:t> </a:t>
            </a:r>
            <a:r>
              <a:rPr lang="nl-BE" dirty="0">
                <a:sym typeface="Wingdings" panose="05000000000000000000" pitchFamily="2" charset="2"/>
              </a:rPr>
              <a:t> Elke persoon die meer controle wilt. Kan dit gebruiken.</a:t>
            </a:r>
            <a:endParaRPr lang="nl-BE" dirty="0"/>
          </a:p>
        </p:txBody>
      </p:sp>
      <p:sp>
        <p:nvSpPr>
          <p:cNvPr id="4" name="Tijdelijke aanduiding voor dianummer 3">
            <a:extLst>
              <a:ext uri="{FF2B5EF4-FFF2-40B4-BE49-F238E27FC236}">
                <a16:creationId xmlns:a16="http://schemas.microsoft.com/office/drawing/2014/main" id="{45A088F2-EFB8-0C9B-139A-A634B1922281}"/>
              </a:ext>
            </a:extLst>
          </p:cNvPr>
          <p:cNvSpPr>
            <a:spLocks noGrp="1"/>
          </p:cNvSpPr>
          <p:nvPr>
            <p:ph type="sldNum" sz="quarter" idx="5"/>
          </p:nvPr>
        </p:nvSpPr>
        <p:spPr/>
        <p:txBody>
          <a:bodyPr/>
          <a:lstStyle/>
          <a:p>
            <a:fld id="{BBF2D9F8-A390-46C8-9C89-5065A191DED0}" type="slidenum">
              <a:rPr lang="en-GB" smtClean="0"/>
              <a:t>2</a:t>
            </a:fld>
            <a:endParaRPr lang="en-GB"/>
          </a:p>
        </p:txBody>
      </p:sp>
    </p:spTree>
    <p:extLst>
      <p:ext uri="{BB962C8B-B14F-4D97-AF65-F5344CB8AC3E}">
        <p14:creationId xmlns:p14="http://schemas.microsoft.com/office/powerpoint/2010/main" val="49392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4CD96-A8DE-BC05-27C8-451544FABB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A75B0D-5E28-B52B-DDDA-B04754F0FF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D5A48E-6F4F-57AC-B0EF-D7FAEFDAFF49}"/>
              </a:ext>
            </a:extLst>
          </p:cNvPr>
          <p:cNvSpPr>
            <a:spLocks noGrp="1"/>
          </p:cNvSpPr>
          <p:nvPr>
            <p:ph type="body" idx="1"/>
          </p:nvPr>
        </p:nvSpPr>
        <p:spPr/>
        <p:txBody>
          <a:bodyPr/>
          <a:lstStyle/>
          <a:p>
            <a:r>
              <a:rPr lang="nl-BE" dirty="0"/>
              <a:t>JAN</a:t>
            </a:r>
          </a:p>
        </p:txBody>
      </p:sp>
      <p:sp>
        <p:nvSpPr>
          <p:cNvPr id="4" name="Tijdelijke aanduiding voor dianummer 3">
            <a:extLst>
              <a:ext uri="{FF2B5EF4-FFF2-40B4-BE49-F238E27FC236}">
                <a16:creationId xmlns:a16="http://schemas.microsoft.com/office/drawing/2014/main" id="{4D920A9E-EA82-3827-E87E-4531E9B2BFF1}"/>
              </a:ext>
            </a:extLst>
          </p:cNvPr>
          <p:cNvSpPr>
            <a:spLocks noGrp="1"/>
          </p:cNvSpPr>
          <p:nvPr>
            <p:ph type="sldNum" sz="quarter" idx="5"/>
          </p:nvPr>
        </p:nvSpPr>
        <p:spPr/>
        <p:txBody>
          <a:bodyPr/>
          <a:lstStyle/>
          <a:p>
            <a:fld id="{BBF2D9F8-A390-46C8-9C89-5065A191DED0}" type="slidenum">
              <a:rPr lang="en-GB" smtClean="0"/>
              <a:t>3</a:t>
            </a:fld>
            <a:endParaRPr lang="en-GB"/>
          </a:p>
        </p:txBody>
      </p:sp>
    </p:spTree>
    <p:extLst>
      <p:ext uri="{BB962C8B-B14F-4D97-AF65-F5344CB8AC3E}">
        <p14:creationId xmlns:p14="http://schemas.microsoft.com/office/powerpoint/2010/main" val="223537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dirty="0"/>
              <a:t>LEVI</a:t>
            </a:r>
          </a:p>
          <a:p>
            <a:endParaRPr lang="en-US" noProof="0" dirty="0"/>
          </a:p>
          <a:p>
            <a:r>
              <a:rPr lang="en-US" noProof="0" dirty="0"/>
              <a:t>N DEZE DIA</a:t>
            </a:r>
            <a:br>
              <a:rPr lang="en-US" noProof="0" dirty="0"/>
            </a:br>
            <a:br>
              <a:rPr lang="en-US" noProof="0" dirty="0"/>
            </a:br>
            <a:r>
              <a:rPr lang="en-US" noProof="0" dirty="0" err="1"/>
              <a:t>Groeten</a:t>
            </a:r>
            <a:r>
              <a:rPr lang="en-US" noProof="0" dirty="0"/>
              <a:t> we </a:t>
            </a:r>
            <a:r>
              <a:rPr lang="en-US" noProof="0" dirty="0" err="1"/>
              <a:t>iedereen</a:t>
            </a:r>
            <a:endParaRPr lang="en-US" noProof="0" dirty="0"/>
          </a:p>
          <a:p>
            <a:pPr marL="171450" indent="-171450">
              <a:buFontTx/>
              <a:buChar char="-"/>
            </a:pPr>
            <a:r>
              <a:rPr lang="en-US" noProof="0" dirty="0" err="1"/>
              <a:t>Goodmorning</a:t>
            </a:r>
            <a:r>
              <a:rPr lang="en-US" noProof="0" dirty="0"/>
              <a:t> members of the board</a:t>
            </a:r>
          </a:p>
          <a:p>
            <a:pPr marL="0" indent="0">
              <a:buFontTx/>
              <a:buNone/>
            </a:pPr>
            <a:endParaRPr lang="en-US" noProof="0" dirty="0"/>
          </a:p>
          <a:p>
            <a:pPr marL="0" indent="0">
              <a:buFontTx/>
              <a:buNone/>
            </a:pPr>
            <a:r>
              <a:rPr lang="en-US" noProof="0" dirty="0"/>
              <a:t>We </a:t>
            </a:r>
            <a:r>
              <a:rPr lang="en-US" noProof="0" dirty="0" err="1"/>
              <a:t>stellen</a:t>
            </a:r>
            <a:r>
              <a:rPr lang="en-US" noProof="0" dirty="0"/>
              <a:t> </a:t>
            </a:r>
            <a:r>
              <a:rPr lang="en-US" noProof="0" dirty="0" err="1"/>
              <a:t>onzelf</a:t>
            </a:r>
            <a:r>
              <a:rPr lang="en-US" noProof="0" dirty="0"/>
              <a:t> </a:t>
            </a:r>
            <a:r>
              <a:rPr lang="en-US" noProof="0" dirty="0" err="1"/>
              <a:t>voor</a:t>
            </a:r>
            <a:r>
              <a:rPr lang="en-US" noProof="0" dirty="0"/>
              <a:t>.</a:t>
            </a:r>
          </a:p>
          <a:p>
            <a:pPr marL="0" indent="0">
              <a:buFontTx/>
              <a:buNone/>
            </a:pPr>
            <a:endParaRPr lang="en-US" noProof="0" dirty="0"/>
          </a:p>
          <a:p>
            <a:pPr marL="0" indent="0">
              <a:buFontTx/>
              <a:buNone/>
            </a:pPr>
            <a:r>
              <a:rPr lang="en-US" noProof="0" dirty="0"/>
              <a:t>Levi de Pruyssenaere de la Woestijne</a:t>
            </a:r>
          </a:p>
          <a:p>
            <a:pPr marL="0" indent="0">
              <a:buFontTx/>
              <a:buNone/>
            </a:pPr>
            <a:endParaRPr lang="en-US" noProof="0" dirty="0"/>
          </a:p>
          <a:p>
            <a:pPr marL="0" indent="0">
              <a:buFontTx/>
              <a:buNone/>
            </a:pPr>
            <a:r>
              <a:rPr lang="en-US" noProof="0" dirty="0"/>
              <a:t>EXAMPLE</a:t>
            </a:r>
          </a:p>
          <a:p>
            <a:pPr marL="0" indent="0">
              <a:buFontTx/>
              <a:buNone/>
            </a:pPr>
            <a:r>
              <a:rPr lang="en-US" noProof="0" dirty="0"/>
              <a:t>Good morning everyone, I’d like to start by introducing myself.</a:t>
            </a:r>
          </a:p>
          <a:p>
            <a:pPr marL="0" indent="0">
              <a:buFontTx/>
              <a:buNone/>
            </a:pPr>
            <a:r>
              <a:rPr lang="en-US" noProof="0" dirty="0"/>
              <a:t>I’m Levi de Pruyssenaere de la Woestijne.</a:t>
            </a:r>
          </a:p>
          <a:p>
            <a:pPr marL="0" indent="0">
              <a:buFontTx/>
              <a:buNone/>
            </a:pPr>
            <a:r>
              <a:rPr lang="en-US" noProof="0" dirty="0"/>
              <a:t>I’m a 20 year old.</a:t>
            </a:r>
          </a:p>
          <a:p>
            <a:pPr marL="0" indent="0">
              <a:buFontTx/>
              <a:buNone/>
            </a:pPr>
            <a:r>
              <a:rPr lang="en-US" noProof="0" dirty="0"/>
              <a:t>Student a University College PXL</a:t>
            </a:r>
          </a:p>
          <a:p>
            <a:pPr marL="0" indent="0">
              <a:buFontTx/>
              <a:buNone/>
            </a:pPr>
            <a:endParaRPr lang="en-US" noProof="0" dirty="0"/>
          </a:p>
          <a:p>
            <a:pPr marL="0" indent="0">
              <a:buFontTx/>
              <a:buNone/>
            </a:pPr>
            <a:r>
              <a:rPr lang="en-US" noProof="0" dirty="0"/>
              <a:t>Today with Jan </a:t>
            </a:r>
            <a:r>
              <a:rPr lang="en-US" noProof="0" dirty="0" err="1"/>
              <a:t>Depoilge</a:t>
            </a:r>
            <a:endParaRPr lang="en-US" noProof="0" dirty="0"/>
          </a:p>
          <a:p>
            <a:pPr marL="0" indent="0">
              <a:buFontTx/>
              <a:buNone/>
            </a:pPr>
            <a:r>
              <a:rPr lang="en-US" noProof="0" dirty="0"/>
              <a:t>Also student at PXL and he’s specialist in application infrastructures and security I the </a:t>
            </a:r>
            <a:r>
              <a:rPr lang="en-US" noProof="0" dirty="0" err="1"/>
              <a:t>industrie</a:t>
            </a:r>
            <a:endParaRPr lang="en-US" noProof="0" dirty="0"/>
          </a:p>
          <a:p>
            <a:pPr marL="0" indent="0">
              <a:buFontTx/>
              <a:buNone/>
            </a:pPr>
            <a:endParaRPr lang="en-US" noProof="0" dirty="0"/>
          </a:p>
          <a:p>
            <a:pPr marL="0" indent="0">
              <a:buFontTx/>
              <a:buNone/>
            </a:pPr>
            <a:r>
              <a:rPr lang="en-US" noProof="0" dirty="0"/>
              <a:t>And we are here today for introduction our newest software</a:t>
            </a:r>
          </a:p>
          <a:p>
            <a:pPr marL="0" indent="0">
              <a:buFontTx/>
              <a:buNone/>
            </a:pPr>
            <a:endParaRPr lang="en-US" noProof="0" dirty="0"/>
          </a:p>
          <a:p>
            <a:pPr marL="0" indent="0">
              <a:buFontTx/>
              <a:buNone/>
            </a:pPr>
            <a:r>
              <a:rPr lang="en-US" noProof="0" dirty="0"/>
              <a:t>Now I will give the floor to Jan</a:t>
            </a:r>
          </a:p>
          <a:p>
            <a:pPr marL="0" indent="0">
              <a:buFontTx/>
              <a:buNone/>
            </a:pPr>
            <a:endParaRPr lang="en-US" noProof="0" dirty="0"/>
          </a:p>
          <a:p>
            <a:pPr marL="0" indent="0">
              <a:buFontTx/>
              <a:buNone/>
            </a:pPr>
            <a:endParaRPr lang="en-US" noProof="0" dirty="0"/>
          </a:p>
        </p:txBody>
      </p:sp>
      <p:sp>
        <p:nvSpPr>
          <p:cNvPr id="4" name="Tijdelijke aanduiding voor dianummer 3"/>
          <p:cNvSpPr>
            <a:spLocks noGrp="1"/>
          </p:cNvSpPr>
          <p:nvPr>
            <p:ph type="sldNum" sz="quarter" idx="5"/>
          </p:nvPr>
        </p:nvSpPr>
        <p:spPr/>
        <p:txBody>
          <a:bodyPr/>
          <a:lstStyle/>
          <a:p>
            <a:fld id="{BBF2D9F8-A390-46C8-9C89-5065A191DED0}" type="slidenum">
              <a:rPr lang="en-GB" smtClean="0"/>
              <a:t>4</a:t>
            </a:fld>
            <a:endParaRPr lang="en-GB"/>
          </a:p>
        </p:txBody>
      </p:sp>
    </p:spTree>
    <p:extLst>
      <p:ext uri="{BB962C8B-B14F-4D97-AF65-F5344CB8AC3E}">
        <p14:creationId xmlns:p14="http://schemas.microsoft.com/office/powerpoint/2010/main" val="166857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85030-2B04-181A-A5B0-3E4EBA2854C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EA1C8E-CC2C-2241-9CF9-9566949D18A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96AE6B-C927-4320-B496-E2A084988E0F}"/>
              </a:ext>
            </a:extLst>
          </p:cNvPr>
          <p:cNvSpPr>
            <a:spLocks noGrp="1"/>
          </p:cNvSpPr>
          <p:nvPr>
            <p:ph type="body" idx="1"/>
          </p:nvPr>
        </p:nvSpPr>
        <p:spPr/>
        <p:txBody>
          <a:bodyPr/>
          <a:lstStyle/>
          <a:p>
            <a:r>
              <a:rPr lang="nl-BE" dirty="0"/>
              <a:t>JAN</a:t>
            </a:r>
          </a:p>
        </p:txBody>
      </p:sp>
      <p:sp>
        <p:nvSpPr>
          <p:cNvPr id="4" name="Tijdelijke aanduiding voor dianummer 3">
            <a:extLst>
              <a:ext uri="{FF2B5EF4-FFF2-40B4-BE49-F238E27FC236}">
                <a16:creationId xmlns:a16="http://schemas.microsoft.com/office/drawing/2014/main" id="{F48D100E-F669-4B93-90FB-D93217F78469}"/>
              </a:ext>
            </a:extLst>
          </p:cNvPr>
          <p:cNvSpPr>
            <a:spLocks noGrp="1"/>
          </p:cNvSpPr>
          <p:nvPr>
            <p:ph type="sldNum" sz="quarter" idx="5"/>
          </p:nvPr>
        </p:nvSpPr>
        <p:spPr/>
        <p:txBody>
          <a:bodyPr/>
          <a:lstStyle/>
          <a:p>
            <a:fld id="{BBF2D9F8-A390-46C8-9C89-5065A191DED0}" type="slidenum">
              <a:rPr lang="en-GB" smtClean="0"/>
              <a:t>5</a:t>
            </a:fld>
            <a:endParaRPr lang="en-GB"/>
          </a:p>
        </p:txBody>
      </p:sp>
    </p:spTree>
    <p:extLst>
      <p:ext uri="{BB962C8B-B14F-4D97-AF65-F5344CB8AC3E}">
        <p14:creationId xmlns:p14="http://schemas.microsoft.com/office/powerpoint/2010/main" val="33743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C7DD-C227-9E80-2DB4-993C2370D18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48D43C-423A-A91B-6A67-C8A017F43E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5DC3BB-8BA8-8586-98CE-EDBB48864B98}"/>
              </a:ext>
            </a:extLst>
          </p:cNvPr>
          <p:cNvSpPr>
            <a:spLocks noGrp="1"/>
          </p:cNvSpPr>
          <p:nvPr>
            <p:ph type="body" idx="1"/>
          </p:nvPr>
        </p:nvSpPr>
        <p:spPr/>
        <p:txBody>
          <a:bodyPr/>
          <a:lstStyle/>
          <a:p>
            <a:r>
              <a:rPr lang="nl-BE" dirty="0"/>
              <a:t>Levi</a:t>
            </a:r>
          </a:p>
        </p:txBody>
      </p:sp>
      <p:sp>
        <p:nvSpPr>
          <p:cNvPr id="4" name="Tijdelijke aanduiding voor dianummer 3">
            <a:extLst>
              <a:ext uri="{FF2B5EF4-FFF2-40B4-BE49-F238E27FC236}">
                <a16:creationId xmlns:a16="http://schemas.microsoft.com/office/drawing/2014/main" id="{201E1911-22F8-9007-A3C6-731509D7151B}"/>
              </a:ext>
            </a:extLst>
          </p:cNvPr>
          <p:cNvSpPr>
            <a:spLocks noGrp="1"/>
          </p:cNvSpPr>
          <p:nvPr>
            <p:ph type="sldNum" sz="quarter" idx="5"/>
          </p:nvPr>
        </p:nvSpPr>
        <p:spPr/>
        <p:txBody>
          <a:bodyPr/>
          <a:lstStyle/>
          <a:p>
            <a:fld id="{BBF2D9F8-A390-46C8-9C89-5065A191DED0}" type="slidenum">
              <a:rPr lang="en-GB" smtClean="0"/>
              <a:t>6</a:t>
            </a:fld>
            <a:endParaRPr lang="en-GB"/>
          </a:p>
        </p:txBody>
      </p:sp>
    </p:spTree>
    <p:extLst>
      <p:ext uri="{BB962C8B-B14F-4D97-AF65-F5344CB8AC3E}">
        <p14:creationId xmlns:p14="http://schemas.microsoft.com/office/powerpoint/2010/main" val="55718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95138-68B2-750C-ABD5-E661C80228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F220D4-26D0-CD9C-DBCA-8B4DDE2D9B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E8554E-7197-B78F-8558-0C077D77C1C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CBF77CD-9DF1-8607-1877-8D48B334C4E2}"/>
              </a:ext>
            </a:extLst>
          </p:cNvPr>
          <p:cNvSpPr>
            <a:spLocks noGrp="1"/>
          </p:cNvSpPr>
          <p:nvPr>
            <p:ph type="sldNum" sz="quarter" idx="5"/>
          </p:nvPr>
        </p:nvSpPr>
        <p:spPr/>
        <p:txBody>
          <a:bodyPr/>
          <a:lstStyle/>
          <a:p>
            <a:fld id="{BBF2D9F8-A390-46C8-9C89-5065A191DED0}" type="slidenum">
              <a:rPr lang="en-GB" smtClean="0"/>
              <a:t>7</a:t>
            </a:fld>
            <a:endParaRPr lang="en-GB"/>
          </a:p>
        </p:txBody>
      </p:sp>
    </p:spTree>
    <p:extLst>
      <p:ext uri="{BB962C8B-B14F-4D97-AF65-F5344CB8AC3E}">
        <p14:creationId xmlns:p14="http://schemas.microsoft.com/office/powerpoint/2010/main" val="425631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begint met de quote “Time is money” te zeggen</a:t>
            </a:r>
          </a:p>
          <a:p>
            <a:r>
              <a:rPr lang="nl-BE" dirty="0"/>
              <a:t>Je moet hier het publiek zien mee te krijgen met het verhaal dat in de hedendaagse wereld Time is money alles is.</a:t>
            </a:r>
          </a:p>
          <a:p>
            <a:endParaRPr lang="nl-BE" dirty="0"/>
          </a:p>
          <a:p>
            <a:r>
              <a:rPr lang="nl-BE" dirty="0"/>
              <a:t>Als je traag bent verlies je </a:t>
            </a:r>
            <a:r>
              <a:rPr lang="nl-BE" dirty="0">
                <a:sym typeface="Wingdings" panose="05000000000000000000" pitchFamily="2" charset="2"/>
              </a:rPr>
              <a:t> </a:t>
            </a:r>
            <a:r>
              <a:rPr lang="nl-BE" dirty="0" err="1">
                <a:sym typeface="Wingdings" panose="05000000000000000000" pitchFamily="2" charset="2"/>
              </a:rPr>
              <a:t>You</a:t>
            </a:r>
            <a:r>
              <a:rPr lang="nl-BE" dirty="0">
                <a:sym typeface="Wingdings" panose="05000000000000000000" pitchFamily="2" charset="2"/>
              </a:rPr>
              <a:t> </a:t>
            </a:r>
            <a:r>
              <a:rPr lang="nl-BE" dirty="0" err="1">
                <a:sym typeface="Wingdings" panose="05000000000000000000" pitchFamily="2" charset="2"/>
              </a:rPr>
              <a:t>lose</a:t>
            </a:r>
            <a:r>
              <a:rPr lang="nl-BE" dirty="0">
                <a:sym typeface="Wingdings" panose="05000000000000000000" pitchFamily="2" charset="2"/>
              </a:rPr>
              <a:t>.</a:t>
            </a:r>
          </a:p>
          <a:p>
            <a:endParaRPr lang="nl-BE" dirty="0">
              <a:sym typeface="Wingdings" panose="05000000000000000000" pitchFamily="2" charset="2"/>
            </a:endParaRPr>
          </a:p>
          <a:p>
            <a:r>
              <a:rPr lang="nl-BE" dirty="0" err="1">
                <a:sym typeface="Wingdings" panose="05000000000000000000" pitchFamily="2" charset="2"/>
              </a:rPr>
              <a:t>When</a:t>
            </a:r>
            <a:r>
              <a:rPr lang="nl-BE" dirty="0">
                <a:sym typeface="Wingdings" panose="05000000000000000000" pitchFamily="2" charset="2"/>
              </a:rPr>
              <a:t> a customer </a:t>
            </a:r>
            <a:r>
              <a:rPr lang="nl-BE" dirty="0" err="1">
                <a:sym typeface="Wingdings" panose="05000000000000000000" pitchFamily="2" charset="2"/>
              </a:rPr>
              <a:t>ask</a:t>
            </a:r>
            <a:r>
              <a:rPr lang="nl-BE" dirty="0">
                <a:sym typeface="Wingdings" panose="05000000000000000000" pitchFamily="2" charset="2"/>
              </a:rPr>
              <a:t> </a:t>
            </a:r>
            <a:r>
              <a:rPr lang="nl-BE" dirty="0" err="1">
                <a:sym typeface="Wingdings" panose="05000000000000000000" pitchFamily="2" charset="2"/>
              </a:rPr>
              <a:t>something</a:t>
            </a:r>
            <a:r>
              <a:rPr lang="nl-BE" dirty="0">
                <a:sym typeface="Wingdings" panose="05000000000000000000" pitchFamily="2" charset="2"/>
              </a:rPr>
              <a:t> </a:t>
            </a:r>
            <a:r>
              <a:rPr lang="nl-BE" dirty="0" err="1">
                <a:sym typeface="Wingdings" panose="05000000000000000000" pitchFamily="2" charset="2"/>
              </a:rPr>
              <a:t>and</a:t>
            </a:r>
            <a:r>
              <a:rPr lang="nl-BE" dirty="0">
                <a:sym typeface="Wingdings" panose="05000000000000000000" pitchFamily="2" charset="2"/>
              </a:rPr>
              <a:t> </a:t>
            </a:r>
            <a:r>
              <a:rPr lang="nl-BE" dirty="0" err="1">
                <a:sym typeface="Wingdings" panose="05000000000000000000" pitchFamily="2" charset="2"/>
              </a:rPr>
              <a:t>you</a:t>
            </a:r>
            <a:r>
              <a:rPr lang="nl-BE" dirty="0">
                <a:sym typeface="Wingdings" panose="05000000000000000000" pitchFamily="2" charset="2"/>
              </a:rPr>
              <a:t> are slow  </a:t>
            </a:r>
            <a:r>
              <a:rPr lang="nl-BE" dirty="0" err="1">
                <a:sym typeface="Wingdings" panose="05000000000000000000" pitchFamily="2" charset="2"/>
              </a:rPr>
              <a:t>You</a:t>
            </a:r>
            <a:r>
              <a:rPr lang="nl-BE" dirty="0">
                <a:sym typeface="Wingdings" panose="05000000000000000000" pitchFamily="2" charset="2"/>
              </a:rPr>
              <a:t> </a:t>
            </a:r>
            <a:r>
              <a:rPr lang="nl-BE" dirty="0" err="1">
                <a:sym typeface="Wingdings" panose="05000000000000000000" pitchFamily="2" charset="2"/>
              </a:rPr>
              <a:t>lose</a:t>
            </a:r>
            <a:endParaRPr lang="nl-BE" dirty="0">
              <a:sym typeface="Wingdings" panose="05000000000000000000" pitchFamily="2" charset="2"/>
            </a:endParaRPr>
          </a:p>
          <a:p>
            <a:endParaRPr lang="nl-BE" dirty="0">
              <a:sym typeface="Wingdings" panose="05000000000000000000" pitchFamily="2" charset="2"/>
            </a:endParaRPr>
          </a:p>
          <a:p>
            <a:r>
              <a:rPr lang="nl-BE" dirty="0" err="1">
                <a:sym typeface="Wingdings" panose="05000000000000000000" pitchFamily="2" charset="2"/>
              </a:rPr>
              <a:t>You</a:t>
            </a:r>
            <a:r>
              <a:rPr lang="nl-BE" dirty="0">
                <a:sym typeface="Wingdings" panose="05000000000000000000" pitchFamily="2" charset="2"/>
              </a:rPr>
              <a:t> </a:t>
            </a:r>
            <a:r>
              <a:rPr lang="nl-BE" dirty="0" err="1">
                <a:sym typeface="Wingdings" panose="05000000000000000000" pitchFamily="2" charset="2"/>
              </a:rPr>
              <a:t>will</a:t>
            </a:r>
            <a:r>
              <a:rPr lang="nl-BE" dirty="0">
                <a:sym typeface="Wingdings" panose="05000000000000000000" pitchFamily="2" charset="2"/>
              </a:rPr>
              <a:t> </a:t>
            </a:r>
            <a:r>
              <a:rPr lang="nl-BE" dirty="0" err="1">
                <a:sym typeface="Wingdings" panose="05000000000000000000" pitchFamily="2" charset="2"/>
              </a:rPr>
              <a:t>lose</a:t>
            </a:r>
            <a:r>
              <a:rPr lang="nl-BE" dirty="0">
                <a:sym typeface="Wingdings" panose="05000000000000000000" pitchFamily="2" charset="2"/>
              </a:rPr>
              <a:t> </a:t>
            </a:r>
            <a:r>
              <a:rPr lang="nl-BE" dirty="0" err="1">
                <a:sym typeface="Wingdings" panose="05000000000000000000" pitchFamily="2" charset="2"/>
              </a:rPr>
              <a:t>if</a:t>
            </a:r>
            <a:r>
              <a:rPr lang="nl-BE" dirty="0">
                <a:sym typeface="Wingdings" panose="05000000000000000000" pitchFamily="2" charset="2"/>
              </a:rPr>
              <a:t> </a:t>
            </a:r>
            <a:r>
              <a:rPr lang="nl-BE" dirty="0" err="1">
                <a:sym typeface="Wingdings" panose="05000000000000000000" pitchFamily="2" charset="2"/>
              </a:rPr>
              <a:t>you</a:t>
            </a:r>
            <a:r>
              <a:rPr lang="nl-BE" dirty="0">
                <a:sym typeface="Wingdings" panose="05000000000000000000" pitchFamily="2" charset="2"/>
              </a:rPr>
              <a:t> </a:t>
            </a:r>
            <a:r>
              <a:rPr lang="nl-BE" dirty="0" err="1">
                <a:sym typeface="Wingdings" panose="05000000000000000000" pitchFamily="2" charset="2"/>
              </a:rPr>
              <a:t>don’t</a:t>
            </a:r>
            <a:r>
              <a:rPr lang="nl-BE" dirty="0">
                <a:sym typeface="Wingdings" panose="05000000000000000000" pitchFamily="2" charset="2"/>
              </a:rPr>
              <a:t> </a:t>
            </a:r>
            <a:r>
              <a:rPr lang="nl-BE" dirty="0" err="1">
                <a:sym typeface="Wingdings" panose="05000000000000000000" pitchFamily="2" charset="2"/>
              </a:rPr>
              <a:t>manipulate</a:t>
            </a:r>
            <a:r>
              <a:rPr lang="nl-BE" dirty="0">
                <a:sym typeface="Wingdings" panose="05000000000000000000" pitchFamily="2" charset="2"/>
              </a:rPr>
              <a:t> time</a:t>
            </a:r>
          </a:p>
          <a:p>
            <a:endParaRPr lang="nl-BE" dirty="0">
              <a:sym typeface="Wingdings" panose="05000000000000000000" pitchFamily="2" charset="2"/>
            </a:endParaRPr>
          </a:p>
          <a:p>
            <a:r>
              <a:rPr lang="nl-BE" dirty="0">
                <a:sym typeface="Wingdings" panose="05000000000000000000" pitchFamily="2" charset="2"/>
              </a:rPr>
              <a:t>Well we have </a:t>
            </a:r>
            <a:r>
              <a:rPr lang="nl-BE" dirty="0" err="1">
                <a:sym typeface="Wingdings" panose="05000000000000000000" pitchFamily="2" charset="2"/>
              </a:rPr>
              <a:t>the</a:t>
            </a:r>
            <a:r>
              <a:rPr lang="nl-BE" dirty="0">
                <a:sym typeface="Wingdings" panose="05000000000000000000" pitchFamily="2" charset="2"/>
              </a:rPr>
              <a:t> solution </a:t>
            </a:r>
            <a:endParaRPr lang="en-GB" dirty="0"/>
          </a:p>
        </p:txBody>
      </p:sp>
      <p:sp>
        <p:nvSpPr>
          <p:cNvPr id="4" name="Tijdelijke aanduiding voor dianummer 3"/>
          <p:cNvSpPr>
            <a:spLocks noGrp="1"/>
          </p:cNvSpPr>
          <p:nvPr>
            <p:ph type="sldNum" sz="quarter" idx="5"/>
          </p:nvPr>
        </p:nvSpPr>
        <p:spPr/>
        <p:txBody>
          <a:bodyPr/>
          <a:lstStyle/>
          <a:p>
            <a:fld id="{BBF2D9F8-A390-46C8-9C89-5065A191DED0}" type="slidenum">
              <a:rPr lang="en-GB" smtClean="0"/>
              <a:t>8</a:t>
            </a:fld>
            <a:endParaRPr lang="en-GB"/>
          </a:p>
        </p:txBody>
      </p:sp>
    </p:spTree>
    <p:extLst>
      <p:ext uri="{BB962C8B-B14F-4D97-AF65-F5344CB8AC3E}">
        <p14:creationId xmlns:p14="http://schemas.microsoft.com/office/powerpoint/2010/main" val="368862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BF2D9F8-A390-46C8-9C89-5065A191DED0}" type="slidenum">
              <a:rPr lang="en-GB" smtClean="0"/>
              <a:t>9</a:t>
            </a:fld>
            <a:endParaRPr lang="en-GB"/>
          </a:p>
        </p:txBody>
      </p:sp>
    </p:spTree>
    <p:extLst>
      <p:ext uri="{BB962C8B-B14F-4D97-AF65-F5344CB8AC3E}">
        <p14:creationId xmlns:p14="http://schemas.microsoft.com/office/powerpoint/2010/main" val="166646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8EA-59A1-1C3C-1B41-5B07AAB4A1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BE"/>
          </a:p>
        </p:txBody>
      </p:sp>
      <p:sp>
        <p:nvSpPr>
          <p:cNvPr id="3" name="Ondertitel 2">
            <a:extLst>
              <a:ext uri="{FF2B5EF4-FFF2-40B4-BE49-F238E27FC236}">
                <a16:creationId xmlns:a16="http://schemas.microsoft.com/office/drawing/2014/main" id="{A3F656FD-DFBF-0004-9A01-EBA2406B6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4" name="Tijdelijke aanduiding voor datum 3">
            <a:extLst>
              <a:ext uri="{FF2B5EF4-FFF2-40B4-BE49-F238E27FC236}">
                <a16:creationId xmlns:a16="http://schemas.microsoft.com/office/drawing/2014/main" id="{5890C39A-E40E-E394-ABD4-BDD796F4BAA0}"/>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17B4DB78-AD07-11D4-FEE9-A94CFDF5C4A2}"/>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5210C817-35CF-C7B1-5958-D6C6D4D27362}"/>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53407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52B86-D39B-0D08-EF20-9BA63658E369}"/>
              </a:ext>
            </a:extLst>
          </p:cNvPr>
          <p:cNvSpPr>
            <a:spLocks noGrp="1"/>
          </p:cNvSpPr>
          <p:nvPr>
            <p:ph type="title"/>
          </p:nvPr>
        </p:nvSpPr>
        <p:spPr/>
        <p:txBody>
          <a:bodyPr/>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6496103F-6A5F-2C35-67E5-3EF0DDA217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8F8FCBCB-7823-A1F0-FE11-C170D4DC1F90}"/>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3F10E929-FF2B-11B3-7407-D9A5C896EB47}"/>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E2089D3E-73F4-8B50-CCFA-55649333FB1E}"/>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196797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4332389-BC60-C79A-7FEF-26F2061260B1}"/>
              </a:ext>
            </a:extLst>
          </p:cNvPr>
          <p:cNvSpPr>
            <a:spLocks noGrp="1"/>
          </p:cNvSpPr>
          <p:nvPr>
            <p:ph type="title" orient="vert"/>
          </p:nvPr>
        </p:nvSpPr>
        <p:spPr>
          <a:xfrm>
            <a:off x="8724900" y="365125"/>
            <a:ext cx="2628900" cy="5811838"/>
          </a:xfrm>
        </p:spPr>
        <p:txBody>
          <a:bodyPr vert="eaVert"/>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6F5E3A08-35DB-FB24-1A8A-E48373560D2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143EF9E5-8B34-C985-AD36-D7ABB5DA2706}"/>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F66A0447-0606-8FCB-0414-7648051469B3}"/>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FBA4C849-27A8-C568-FC1A-B27A3FC1AE65}"/>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137085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05125-352A-1A17-0726-D7BB0B7BE7D5}"/>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0EE45545-0613-02E7-7212-B5184BDB810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058DB0EF-2EBE-16F0-6CAA-DB686C0B9932}"/>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AE45F533-64B8-7AAC-3EEB-9DF116184D17}"/>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4D89A927-BD27-CC8C-9571-F0F590D537AD}"/>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98137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F0C1C-59D2-E743-A1BB-43C024C54EC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149BAA96-8018-5F71-3A63-3CC9B0B6BB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4166FCA-CB52-703B-101A-7F498CC1B7E9}"/>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71DE6F24-B2FE-6222-7251-E5D81C37E957}"/>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53805F74-4FB0-9BB1-7395-116813442A25}"/>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417460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63DCD-798A-BE9B-4A68-230899DBF6EA}"/>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53FF5746-2491-9F5A-8F29-DDA9A2E305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inhoud 3">
            <a:extLst>
              <a:ext uri="{FF2B5EF4-FFF2-40B4-BE49-F238E27FC236}">
                <a16:creationId xmlns:a16="http://schemas.microsoft.com/office/drawing/2014/main" id="{D3C715D9-52B1-3B02-4ED9-B6349D30650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datum 4">
            <a:extLst>
              <a:ext uri="{FF2B5EF4-FFF2-40B4-BE49-F238E27FC236}">
                <a16:creationId xmlns:a16="http://schemas.microsoft.com/office/drawing/2014/main" id="{EA073294-4B4B-E1A3-E5F7-28423C83AE9A}"/>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6" name="Tijdelijke aanduiding voor voettekst 5">
            <a:extLst>
              <a:ext uri="{FF2B5EF4-FFF2-40B4-BE49-F238E27FC236}">
                <a16:creationId xmlns:a16="http://schemas.microsoft.com/office/drawing/2014/main" id="{8EAAD689-6CDD-62A9-5D2A-7B01F671236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CC68F241-C74E-3662-4B3D-B0CE4DDB6272}"/>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6751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97544-8C0B-4246-EF29-DDB5E2A3B7A0}"/>
              </a:ext>
            </a:extLst>
          </p:cNvPr>
          <p:cNvSpPr>
            <a:spLocks noGrp="1"/>
          </p:cNvSpPr>
          <p:nvPr>
            <p:ph type="title"/>
          </p:nvPr>
        </p:nvSpPr>
        <p:spPr>
          <a:xfrm>
            <a:off x="839788" y="365125"/>
            <a:ext cx="10515600" cy="1325563"/>
          </a:xfrm>
        </p:spPr>
        <p:txBody>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B56BD43C-A8B7-FB10-186E-F310F0BFB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8BAAF76-9B57-DEAF-2DF5-3A8139613CC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tekst 4">
            <a:extLst>
              <a:ext uri="{FF2B5EF4-FFF2-40B4-BE49-F238E27FC236}">
                <a16:creationId xmlns:a16="http://schemas.microsoft.com/office/drawing/2014/main" id="{3E7287CF-7D6D-A8BD-FD10-19D8A98BC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8AA7D5-AEF7-9DD5-90E2-8AD305FD923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Tijdelijke aanduiding voor datum 6">
            <a:extLst>
              <a:ext uri="{FF2B5EF4-FFF2-40B4-BE49-F238E27FC236}">
                <a16:creationId xmlns:a16="http://schemas.microsoft.com/office/drawing/2014/main" id="{B6E274FA-7F4C-E8B7-79D5-A4F90356BFBF}"/>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8" name="Tijdelijke aanduiding voor voettekst 7">
            <a:extLst>
              <a:ext uri="{FF2B5EF4-FFF2-40B4-BE49-F238E27FC236}">
                <a16:creationId xmlns:a16="http://schemas.microsoft.com/office/drawing/2014/main" id="{B50E3FBC-6E1B-2BC9-012D-ECFD447C841B}"/>
              </a:ext>
            </a:extLst>
          </p:cNvPr>
          <p:cNvSpPr>
            <a:spLocks noGrp="1"/>
          </p:cNvSpPr>
          <p:nvPr>
            <p:ph type="ftr" sz="quarter" idx="11"/>
          </p:nvPr>
        </p:nvSpPr>
        <p:spPr/>
        <p:txBody>
          <a:bodyPr/>
          <a:lstStyle/>
          <a:p>
            <a:endParaRPr lang="en-BE"/>
          </a:p>
        </p:txBody>
      </p:sp>
      <p:sp>
        <p:nvSpPr>
          <p:cNvPr id="9" name="Tijdelijke aanduiding voor dianummer 8">
            <a:extLst>
              <a:ext uri="{FF2B5EF4-FFF2-40B4-BE49-F238E27FC236}">
                <a16:creationId xmlns:a16="http://schemas.microsoft.com/office/drawing/2014/main" id="{5FA48945-C63A-AED3-93D5-43999B07604E}"/>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03514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36DDD-7EA5-498D-299E-FAB3260B253A}"/>
              </a:ext>
            </a:extLst>
          </p:cNvPr>
          <p:cNvSpPr>
            <a:spLocks noGrp="1"/>
          </p:cNvSpPr>
          <p:nvPr>
            <p:ph type="title"/>
          </p:nvPr>
        </p:nvSpPr>
        <p:spPr/>
        <p:txBody>
          <a:bodyPr/>
          <a:lstStyle/>
          <a:p>
            <a:r>
              <a:rPr lang="nl-NL"/>
              <a:t>Klik om stijl te bewerken</a:t>
            </a:r>
            <a:endParaRPr lang="en-BE"/>
          </a:p>
        </p:txBody>
      </p:sp>
      <p:sp>
        <p:nvSpPr>
          <p:cNvPr id="3" name="Tijdelijke aanduiding voor datum 2">
            <a:extLst>
              <a:ext uri="{FF2B5EF4-FFF2-40B4-BE49-F238E27FC236}">
                <a16:creationId xmlns:a16="http://schemas.microsoft.com/office/drawing/2014/main" id="{058FF329-C672-18DA-765D-4070BBD67877}"/>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4" name="Tijdelijke aanduiding voor voettekst 3">
            <a:extLst>
              <a:ext uri="{FF2B5EF4-FFF2-40B4-BE49-F238E27FC236}">
                <a16:creationId xmlns:a16="http://schemas.microsoft.com/office/drawing/2014/main" id="{56D9A3C8-8001-63C5-E7CD-05A8BEBFEDDF}"/>
              </a:ext>
            </a:extLst>
          </p:cNvPr>
          <p:cNvSpPr>
            <a:spLocks noGrp="1"/>
          </p:cNvSpPr>
          <p:nvPr>
            <p:ph type="ftr" sz="quarter" idx="11"/>
          </p:nvPr>
        </p:nvSpPr>
        <p:spPr/>
        <p:txBody>
          <a:bodyPr/>
          <a:lstStyle/>
          <a:p>
            <a:endParaRPr lang="en-BE"/>
          </a:p>
        </p:txBody>
      </p:sp>
      <p:sp>
        <p:nvSpPr>
          <p:cNvPr id="5" name="Tijdelijke aanduiding voor dianummer 4">
            <a:extLst>
              <a:ext uri="{FF2B5EF4-FFF2-40B4-BE49-F238E27FC236}">
                <a16:creationId xmlns:a16="http://schemas.microsoft.com/office/drawing/2014/main" id="{2EC1940D-B9A8-CE84-C1AC-31BE7E3F499B}"/>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99042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8879503-BD87-CE2E-F862-721B35403B98}"/>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3" name="Tijdelijke aanduiding voor voettekst 2">
            <a:extLst>
              <a:ext uri="{FF2B5EF4-FFF2-40B4-BE49-F238E27FC236}">
                <a16:creationId xmlns:a16="http://schemas.microsoft.com/office/drawing/2014/main" id="{48DDA0B4-C405-0843-65A0-76297729BE51}"/>
              </a:ext>
            </a:extLst>
          </p:cNvPr>
          <p:cNvSpPr>
            <a:spLocks noGrp="1"/>
          </p:cNvSpPr>
          <p:nvPr>
            <p:ph type="ftr" sz="quarter" idx="11"/>
          </p:nvPr>
        </p:nvSpPr>
        <p:spPr/>
        <p:txBody>
          <a:bodyPr/>
          <a:lstStyle/>
          <a:p>
            <a:endParaRPr lang="en-BE"/>
          </a:p>
        </p:txBody>
      </p:sp>
      <p:sp>
        <p:nvSpPr>
          <p:cNvPr id="4" name="Tijdelijke aanduiding voor dianummer 3">
            <a:extLst>
              <a:ext uri="{FF2B5EF4-FFF2-40B4-BE49-F238E27FC236}">
                <a16:creationId xmlns:a16="http://schemas.microsoft.com/office/drawing/2014/main" id="{E4D8107E-FB12-02E5-A9E9-827AD15DD715}"/>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286977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00EA1-18E5-A143-9621-A6E7D1EEED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EEA7AE4C-E145-D5BB-0C7E-C009514B4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tekst 3">
            <a:extLst>
              <a:ext uri="{FF2B5EF4-FFF2-40B4-BE49-F238E27FC236}">
                <a16:creationId xmlns:a16="http://schemas.microsoft.com/office/drawing/2014/main" id="{AB36A81D-6F89-F7E1-B2D8-F544CEC78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1F62823-596C-7C80-29A5-66A4C6299876}"/>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6" name="Tijdelijke aanduiding voor voettekst 5">
            <a:extLst>
              <a:ext uri="{FF2B5EF4-FFF2-40B4-BE49-F238E27FC236}">
                <a16:creationId xmlns:a16="http://schemas.microsoft.com/office/drawing/2014/main" id="{FFDAF34F-39EA-C756-AB3C-210602C0F567}"/>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F07FB54B-23A1-4C3E-0DBC-2DF09898B96B}"/>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11817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29A5F-965D-37C9-2478-EF651740EB4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afbeelding 2">
            <a:extLst>
              <a:ext uri="{FF2B5EF4-FFF2-40B4-BE49-F238E27FC236}">
                <a16:creationId xmlns:a16="http://schemas.microsoft.com/office/drawing/2014/main" id="{ECDAE561-95B5-8C13-E45A-705E93987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ijdelijke aanduiding voor tekst 3">
            <a:extLst>
              <a:ext uri="{FF2B5EF4-FFF2-40B4-BE49-F238E27FC236}">
                <a16:creationId xmlns:a16="http://schemas.microsoft.com/office/drawing/2014/main" id="{3FAB092B-C8A6-1EDB-3528-AF6642C36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30EB68-DBA2-E38A-97CD-527BD6680C9C}"/>
              </a:ext>
            </a:extLst>
          </p:cNvPr>
          <p:cNvSpPr>
            <a:spLocks noGrp="1"/>
          </p:cNvSpPr>
          <p:nvPr>
            <p:ph type="dt" sz="half" idx="10"/>
          </p:nvPr>
        </p:nvSpPr>
        <p:spPr/>
        <p:txBody>
          <a:bodyPr/>
          <a:lstStyle/>
          <a:p>
            <a:fld id="{077A90CF-8E03-47A7-B0DB-9D78FE2A6E94}" type="datetimeFigureOut">
              <a:rPr lang="en-BE" smtClean="0"/>
              <a:t>12/10/2024</a:t>
            </a:fld>
            <a:endParaRPr lang="en-BE"/>
          </a:p>
        </p:txBody>
      </p:sp>
      <p:sp>
        <p:nvSpPr>
          <p:cNvPr id="6" name="Tijdelijke aanduiding voor voettekst 5">
            <a:extLst>
              <a:ext uri="{FF2B5EF4-FFF2-40B4-BE49-F238E27FC236}">
                <a16:creationId xmlns:a16="http://schemas.microsoft.com/office/drawing/2014/main" id="{99E67826-761C-334F-4E45-CC4DAD613413}"/>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B072EEDD-CA80-B6CB-D08B-8440F80BF147}"/>
              </a:ext>
            </a:extLst>
          </p:cNvPr>
          <p:cNvSpPr>
            <a:spLocks noGrp="1"/>
          </p:cNvSpPr>
          <p:nvPr>
            <p:ph type="sldNum" sz="quarter" idx="12"/>
          </p:nvPr>
        </p:nvSpPr>
        <p:spPr/>
        <p:txBody>
          <a:bodyPr/>
          <a:lstStyle/>
          <a:p>
            <a:fld id="{C89FA33D-DB9F-4576-9651-185854A46A63}" type="slidenum">
              <a:rPr lang="en-BE" smtClean="0"/>
              <a:t>‹nr.›</a:t>
            </a:fld>
            <a:endParaRPr lang="en-BE"/>
          </a:p>
        </p:txBody>
      </p:sp>
    </p:spTree>
    <p:extLst>
      <p:ext uri="{BB962C8B-B14F-4D97-AF65-F5344CB8AC3E}">
        <p14:creationId xmlns:p14="http://schemas.microsoft.com/office/powerpoint/2010/main" val="378906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96E6D94-CBC7-7EBD-DDCA-48AB7E2DC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E7598B09-1BF5-9C24-C538-AC2783004B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9ABC7859-F5CF-E393-2363-E829722C6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7A90CF-8E03-47A7-B0DB-9D78FE2A6E94}" type="datetimeFigureOut">
              <a:rPr lang="en-BE" smtClean="0"/>
              <a:t>12/10/2024</a:t>
            </a:fld>
            <a:endParaRPr lang="en-BE"/>
          </a:p>
        </p:txBody>
      </p:sp>
      <p:sp>
        <p:nvSpPr>
          <p:cNvPr id="5" name="Tijdelijke aanduiding voor voettekst 4">
            <a:extLst>
              <a:ext uri="{FF2B5EF4-FFF2-40B4-BE49-F238E27FC236}">
                <a16:creationId xmlns:a16="http://schemas.microsoft.com/office/drawing/2014/main" id="{4654DC41-6C0F-53E4-DCAE-7D161E533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Tijdelijke aanduiding voor dianummer 5">
            <a:extLst>
              <a:ext uri="{FF2B5EF4-FFF2-40B4-BE49-F238E27FC236}">
                <a16:creationId xmlns:a16="http://schemas.microsoft.com/office/drawing/2014/main" id="{E1B0A8C0-A601-F079-1986-A4DF92C62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9FA33D-DB9F-4576-9651-185854A46A63}" type="slidenum">
              <a:rPr lang="en-BE" smtClean="0"/>
              <a:t>‹nr.›</a:t>
            </a:fld>
            <a:endParaRPr lang="en-BE"/>
          </a:p>
        </p:txBody>
      </p:sp>
    </p:spTree>
    <p:extLst>
      <p:ext uri="{BB962C8B-B14F-4D97-AF65-F5344CB8AC3E}">
        <p14:creationId xmlns:p14="http://schemas.microsoft.com/office/powerpoint/2010/main" val="75869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E3E6-B356-C7B6-D445-292BC8188EAE}"/>
            </a:ext>
          </a:extLst>
        </p:cNvPr>
        <p:cNvGrpSpPr/>
        <p:nvPr/>
      </p:nvGrpSpPr>
      <p:grpSpPr>
        <a:xfrm>
          <a:off x="0" y="0"/>
          <a:ext cx="0" cy="0"/>
          <a:chOff x="0" y="0"/>
          <a:chExt cx="0" cy="0"/>
        </a:xfrm>
      </p:grpSpPr>
      <p:pic>
        <p:nvPicPr>
          <p:cNvPr id="10" name="Afbeelding 9" descr="Afbeelding met schermopname, licht&#10;&#10;Automatisch gegenereerde beschrijving">
            <a:extLst>
              <a:ext uri="{FF2B5EF4-FFF2-40B4-BE49-F238E27FC236}">
                <a16:creationId xmlns:a16="http://schemas.microsoft.com/office/drawing/2014/main" id="{1409D8E0-E93B-80D0-4435-97DFD9A54D7F}"/>
              </a:ext>
            </a:extLst>
          </p:cNvPr>
          <p:cNvPicPr>
            <a:picLocks noChangeAspect="1"/>
          </p:cNvPicPr>
          <p:nvPr/>
        </p:nvPicPr>
        <p:blipFill>
          <a:blip r:embed="rId3">
            <a:extLst>
              <a:ext uri="{28A0092B-C50C-407E-A947-70E740481C1C}">
                <a14:useLocalDpi xmlns:a14="http://schemas.microsoft.com/office/drawing/2010/main" val="0"/>
              </a:ext>
            </a:extLst>
          </a:blip>
          <a:srcRect t="1765"/>
          <a:stretch/>
        </p:blipFill>
        <p:spPr>
          <a:xfrm>
            <a:off x="20" y="1282"/>
            <a:ext cx="12191980" cy="6856718"/>
          </a:xfrm>
          <a:prstGeom prst="rect">
            <a:avLst/>
          </a:prstGeom>
        </p:spPr>
      </p:pic>
      <p:sp>
        <p:nvSpPr>
          <p:cNvPr id="2" name="Ondertitel 2">
            <a:extLst>
              <a:ext uri="{FF2B5EF4-FFF2-40B4-BE49-F238E27FC236}">
                <a16:creationId xmlns:a16="http://schemas.microsoft.com/office/drawing/2014/main" id="{234D0A7A-FC40-0E90-4616-60E895334B52}"/>
              </a:ext>
            </a:extLst>
          </p:cNvPr>
          <p:cNvSpPr txBox="1">
            <a:spLocks/>
          </p:cNvSpPr>
          <p:nvPr/>
        </p:nvSpPr>
        <p:spPr>
          <a:xfrm>
            <a:off x="142240" y="5874009"/>
            <a:ext cx="5455919" cy="8912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dirty="0">
                <a:solidFill>
                  <a:schemeClr val="bg1"/>
                </a:solidFill>
                <a:latin typeface="Cambria" panose="02040503050406030204" pitchFamily="18" charset="0"/>
                <a:ea typeface="Cambria" panose="02040503050406030204" pitchFamily="18" charset="0"/>
              </a:rPr>
              <a:t>Jan </a:t>
            </a:r>
            <a:r>
              <a:rPr lang="en-US" dirty="0" err="1">
                <a:solidFill>
                  <a:schemeClr val="bg1"/>
                </a:solidFill>
                <a:latin typeface="Cambria" panose="02040503050406030204" pitchFamily="18" charset="0"/>
                <a:ea typeface="Cambria" panose="02040503050406030204" pitchFamily="18" charset="0"/>
              </a:rPr>
              <a:t>deploige</a:t>
            </a:r>
            <a:endParaRPr lang="en-US" dirty="0">
              <a:solidFill>
                <a:schemeClr val="bg1"/>
              </a:solidFill>
              <a:latin typeface="Cambria" panose="02040503050406030204" pitchFamily="18" charset="0"/>
              <a:ea typeface="Cambria" panose="02040503050406030204" pitchFamily="18" charset="0"/>
            </a:endParaRPr>
          </a:p>
          <a:p>
            <a:pPr marL="0" indent="0">
              <a:lnSpc>
                <a:spcPct val="110000"/>
              </a:lnSpc>
              <a:buNone/>
            </a:pPr>
            <a:r>
              <a:rPr lang="en-US" dirty="0">
                <a:solidFill>
                  <a:schemeClr val="bg1"/>
                </a:solidFill>
                <a:latin typeface="Cambria" panose="02040503050406030204" pitchFamily="18" charset="0"/>
                <a:ea typeface="Cambria" panose="02040503050406030204" pitchFamily="18" charset="0"/>
              </a:rPr>
              <a:t>Levi de Pruyssenaere de la Woestijne</a:t>
            </a:r>
            <a:endParaRPr lang="en-BE"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824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B8703-C589-16C5-94E2-347BF90F1E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B2341F-0A2C-B204-A59D-8C90738080EC}"/>
              </a:ext>
            </a:extLst>
          </p:cNvPr>
          <p:cNvSpPr>
            <a:spLocks noGrp="1"/>
          </p:cNvSpPr>
          <p:nvPr>
            <p:ph type="title"/>
          </p:nvPr>
        </p:nvSpPr>
        <p:spPr/>
        <p:txBody>
          <a:bodyPr/>
          <a:lstStyle/>
          <a:p>
            <a:r>
              <a:rPr lang="en-US" dirty="0"/>
              <a:t>Dashboard overview</a:t>
            </a:r>
          </a:p>
        </p:txBody>
      </p:sp>
      <p:sp>
        <p:nvSpPr>
          <p:cNvPr id="4" name="Rechthoek 3">
            <a:extLst>
              <a:ext uri="{FF2B5EF4-FFF2-40B4-BE49-F238E27FC236}">
                <a16:creationId xmlns:a16="http://schemas.microsoft.com/office/drawing/2014/main" id="{B7B08753-2F3E-8066-4C87-4AF9B55B21FE}"/>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clipart, Graphics, creativiteit, kunst&#10;&#10;Automatisch gegenereerde beschrijving">
            <a:extLst>
              <a:ext uri="{FF2B5EF4-FFF2-40B4-BE49-F238E27FC236}">
                <a16:creationId xmlns:a16="http://schemas.microsoft.com/office/drawing/2014/main" id="{EF7DBCB3-E0C7-23D9-C163-938F6888B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9" y="350397"/>
            <a:ext cx="1340291" cy="1340291"/>
          </a:xfrm>
          <a:prstGeom prst="rect">
            <a:avLst/>
          </a:prstGeom>
        </p:spPr>
      </p:pic>
      <p:sp>
        <p:nvSpPr>
          <p:cNvPr id="9" name="Tijdelijke aanduiding voor inhoud 8">
            <a:extLst>
              <a:ext uri="{FF2B5EF4-FFF2-40B4-BE49-F238E27FC236}">
                <a16:creationId xmlns:a16="http://schemas.microsoft.com/office/drawing/2014/main" id="{CEF83FE9-87FA-26EA-E9FC-D6480A42B20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54530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ACAC-6E95-A79A-CC42-F2869CC2BD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638BD4-2FAD-336A-EAF7-B65511ADDD55}"/>
              </a:ext>
            </a:extLst>
          </p:cNvPr>
          <p:cNvSpPr>
            <a:spLocks noGrp="1"/>
          </p:cNvSpPr>
          <p:nvPr>
            <p:ph type="title"/>
          </p:nvPr>
        </p:nvSpPr>
        <p:spPr/>
        <p:txBody>
          <a:bodyPr/>
          <a:lstStyle/>
          <a:p>
            <a:r>
              <a:rPr lang="en-US" dirty="0"/>
              <a:t>Installing Applications</a:t>
            </a:r>
          </a:p>
        </p:txBody>
      </p:sp>
      <p:sp>
        <p:nvSpPr>
          <p:cNvPr id="3" name="Tijdelijke aanduiding voor inhoud 2">
            <a:extLst>
              <a:ext uri="{FF2B5EF4-FFF2-40B4-BE49-F238E27FC236}">
                <a16:creationId xmlns:a16="http://schemas.microsoft.com/office/drawing/2014/main" id="{D8146AEA-E4E8-609B-4297-61F7C820C18E}"/>
              </a:ext>
            </a:extLst>
          </p:cNvPr>
          <p:cNvSpPr>
            <a:spLocks noGrp="1"/>
          </p:cNvSpPr>
          <p:nvPr>
            <p:ph idx="1"/>
          </p:nvPr>
        </p:nvSpPr>
        <p:spPr/>
        <p:txBody>
          <a:bodyPr/>
          <a:lstStyle/>
          <a:p>
            <a:endParaRPr lang="en-GB" dirty="0"/>
          </a:p>
        </p:txBody>
      </p:sp>
      <p:sp>
        <p:nvSpPr>
          <p:cNvPr id="4" name="Rechthoek 3">
            <a:extLst>
              <a:ext uri="{FF2B5EF4-FFF2-40B4-BE49-F238E27FC236}">
                <a16:creationId xmlns:a16="http://schemas.microsoft.com/office/drawing/2014/main" id="{B0F28A88-D44B-5CF7-5B77-4CE4D6598599}"/>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clipart, Graphics, creativiteit, kunst&#10;&#10;Automatisch gegenereerde beschrijving">
            <a:extLst>
              <a:ext uri="{FF2B5EF4-FFF2-40B4-BE49-F238E27FC236}">
                <a16:creationId xmlns:a16="http://schemas.microsoft.com/office/drawing/2014/main" id="{838D5ABD-6FCE-F8B0-B048-31994699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9" y="350397"/>
            <a:ext cx="1340291" cy="1340291"/>
          </a:xfrm>
          <a:prstGeom prst="rect">
            <a:avLst/>
          </a:prstGeom>
        </p:spPr>
      </p:pic>
    </p:spTree>
    <p:extLst>
      <p:ext uri="{BB962C8B-B14F-4D97-AF65-F5344CB8AC3E}">
        <p14:creationId xmlns:p14="http://schemas.microsoft.com/office/powerpoint/2010/main" val="2532011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F714F-8D09-D8EC-3B7D-38822CDB79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3011B6-7FF6-4986-9A22-6DC283063727}"/>
              </a:ext>
            </a:extLst>
          </p:cNvPr>
          <p:cNvSpPr>
            <a:spLocks noGrp="1"/>
          </p:cNvSpPr>
          <p:nvPr>
            <p:ph type="title"/>
          </p:nvPr>
        </p:nvSpPr>
        <p:spPr/>
        <p:txBody>
          <a:bodyPr/>
          <a:lstStyle/>
          <a:p>
            <a:r>
              <a:rPr lang="en-US" dirty="0" err="1"/>
              <a:t>Settingspage</a:t>
            </a:r>
            <a:endParaRPr lang="en-US" dirty="0"/>
          </a:p>
        </p:txBody>
      </p:sp>
      <p:sp>
        <p:nvSpPr>
          <p:cNvPr id="3" name="Tijdelijke aanduiding voor inhoud 2">
            <a:extLst>
              <a:ext uri="{FF2B5EF4-FFF2-40B4-BE49-F238E27FC236}">
                <a16:creationId xmlns:a16="http://schemas.microsoft.com/office/drawing/2014/main" id="{7884938D-37E1-02A7-33FF-5ECEDF5AB9CC}"/>
              </a:ext>
            </a:extLst>
          </p:cNvPr>
          <p:cNvSpPr>
            <a:spLocks noGrp="1"/>
          </p:cNvSpPr>
          <p:nvPr>
            <p:ph idx="1"/>
          </p:nvPr>
        </p:nvSpPr>
        <p:spPr/>
        <p:txBody>
          <a:bodyPr/>
          <a:lstStyle/>
          <a:p>
            <a:endParaRPr lang="en-GB" dirty="0"/>
          </a:p>
        </p:txBody>
      </p:sp>
      <p:sp>
        <p:nvSpPr>
          <p:cNvPr id="4" name="Rechthoek 3">
            <a:extLst>
              <a:ext uri="{FF2B5EF4-FFF2-40B4-BE49-F238E27FC236}">
                <a16:creationId xmlns:a16="http://schemas.microsoft.com/office/drawing/2014/main" id="{4F444C94-05AE-95CE-5D62-3E84F60A28AC}"/>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clipart, Graphics, creativiteit, kunst&#10;&#10;Automatisch gegenereerde beschrijving">
            <a:extLst>
              <a:ext uri="{FF2B5EF4-FFF2-40B4-BE49-F238E27FC236}">
                <a16:creationId xmlns:a16="http://schemas.microsoft.com/office/drawing/2014/main" id="{6DAE945C-2088-9F39-4D3A-3CB43A0BB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9" y="350397"/>
            <a:ext cx="1340291" cy="1340291"/>
          </a:xfrm>
          <a:prstGeom prst="rect">
            <a:avLst/>
          </a:prstGeom>
        </p:spPr>
      </p:pic>
    </p:spTree>
    <p:extLst>
      <p:ext uri="{BB962C8B-B14F-4D97-AF65-F5344CB8AC3E}">
        <p14:creationId xmlns:p14="http://schemas.microsoft.com/office/powerpoint/2010/main" val="26213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7499C3-0836-D0F2-7E99-90E293107C6B}"/>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3AB610DA-BF0B-DF0E-FAEE-477FEA1BDF20}"/>
              </a:ext>
            </a:extLst>
          </p:cNvPr>
          <p:cNvPicPr>
            <a:picLocks noChangeAspect="1"/>
          </p:cNvPicPr>
          <p:nvPr/>
        </p:nvPicPr>
        <p:blipFill>
          <a:blip r:embed="rId3">
            <a:extLst>
              <a:ext uri="{28A0092B-C50C-407E-A947-70E740481C1C}">
                <a14:useLocalDpi xmlns:a14="http://schemas.microsoft.com/office/drawing/2010/main" val="0"/>
              </a:ext>
            </a:extLst>
          </a:blip>
          <a:srcRect l="28948" t="19417" r="26354" b="14240"/>
          <a:stretch/>
        </p:blipFill>
        <p:spPr>
          <a:xfrm>
            <a:off x="6687253" y="563815"/>
            <a:ext cx="2499846" cy="2782797"/>
          </a:xfrm>
          <a:prstGeom prst="rect">
            <a:avLst/>
          </a:prstGeom>
        </p:spPr>
      </p:pic>
      <p:pic>
        <p:nvPicPr>
          <p:cNvPr id="15" name="Afbeelding 14" descr="Afbeelding met Graphics, Lettertype, logo, symbool&#10;&#10;Automatisch gegenereerde beschrijving">
            <a:extLst>
              <a:ext uri="{FF2B5EF4-FFF2-40B4-BE49-F238E27FC236}">
                <a16:creationId xmlns:a16="http://schemas.microsoft.com/office/drawing/2014/main" id="{C7D543DA-A1C8-C34E-66EB-024CDB534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431" y="1882615"/>
            <a:ext cx="2602663" cy="1463997"/>
          </a:xfrm>
          <a:prstGeom prst="rect">
            <a:avLst/>
          </a:prstGeom>
        </p:spPr>
      </p:pic>
      <p:pic>
        <p:nvPicPr>
          <p:cNvPr id="13" name="Afbeelding 12" descr="Afbeelding met Graphics, cirkel, Kleurrijkheid, grafische vormgeving&#10;&#10;Automatisch gegenereerde beschrijving">
            <a:extLst>
              <a:ext uri="{FF2B5EF4-FFF2-40B4-BE49-F238E27FC236}">
                <a16:creationId xmlns:a16="http://schemas.microsoft.com/office/drawing/2014/main" id="{3F0C49BD-8057-9047-6296-9C40125EC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845" y="3518351"/>
            <a:ext cx="2602663" cy="2602663"/>
          </a:xfrm>
          <a:prstGeom prst="rect">
            <a:avLst/>
          </a:prstGeom>
        </p:spPr>
      </p:pic>
      <p:pic>
        <p:nvPicPr>
          <p:cNvPr id="11" name="Afbeelding 10" descr="Afbeelding met clipart, Graphics, ontwerp, tekenfilm&#10;&#10;Automatisch gegenereerde beschrijving">
            <a:extLst>
              <a:ext uri="{FF2B5EF4-FFF2-40B4-BE49-F238E27FC236}">
                <a16:creationId xmlns:a16="http://schemas.microsoft.com/office/drawing/2014/main" id="{9C432F7E-2C0F-92FF-1EB4-8DB2B948E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7431" y="3509068"/>
            <a:ext cx="2602663" cy="2140690"/>
          </a:xfrm>
          <a:prstGeom prst="rect">
            <a:avLst/>
          </a:prstGeom>
        </p:spPr>
      </p:pic>
      <p:sp>
        <p:nvSpPr>
          <p:cNvPr id="4" name="Rechthoek 3">
            <a:extLst>
              <a:ext uri="{FF2B5EF4-FFF2-40B4-BE49-F238E27FC236}">
                <a16:creationId xmlns:a16="http://schemas.microsoft.com/office/drawing/2014/main" id="{CB2CB71E-7191-B659-51A3-07C320903D6D}"/>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Afbeelding 20" descr="Afbeelding met clipart, Graphics, creativiteit, kunst&#10;&#10;Automatisch gegenereerde beschrijving">
            <a:extLst>
              <a:ext uri="{FF2B5EF4-FFF2-40B4-BE49-F238E27FC236}">
                <a16:creationId xmlns:a16="http://schemas.microsoft.com/office/drawing/2014/main" id="{B95F8BDE-2F28-02F1-0821-54EB647EB1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474" y="89553"/>
            <a:ext cx="934883" cy="934883"/>
          </a:xfrm>
          <a:prstGeom prst="rect">
            <a:avLst/>
          </a:prstGeom>
        </p:spPr>
      </p:pic>
      <p:sp>
        <p:nvSpPr>
          <p:cNvPr id="24" name="Tijdelijke aanduiding voor inhoud 16">
            <a:extLst>
              <a:ext uri="{FF2B5EF4-FFF2-40B4-BE49-F238E27FC236}">
                <a16:creationId xmlns:a16="http://schemas.microsoft.com/office/drawing/2014/main" id="{E27A543E-FDAF-9437-D56D-388B6C0C1E4E}"/>
              </a:ext>
            </a:extLst>
          </p:cNvPr>
          <p:cNvSpPr txBox="1">
            <a:spLocks/>
          </p:cNvSpPr>
          <p:nvPr/>
        </p:nvSpPr>
        <p:spPr>
          <a:xfrm>
            <a:off x="838199" y="2686323"/>
            <a:ext cx="4783697" cy="343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Big company’s sell your data</a:t>
            </a:r>
          </a:p>
          <a:p>
            <a:r>
              <a:rPr lang="en-US" sz="2000"/>
              <a:t>Why?</a:t>
            </a:r>
          </a:p>
          <a:p>
            <a:r>
              <a:rPr lang="en-US" sz="2000"/>
              <a:t>Do you accept?</a:t>
            </a:r>
          </a:p>
          <a:p>
            <a:endParaRPr lang="en-US" sz="2000" dirty="0"/>
          </a:p>
        </p:txBody>
      </p:sp>
      <p:sp>
        <p:nvSpPr>
          <p:cNvPr id="28" name="Titel 1">
            <a:extLst>
              <a:ext uri="{FF2B5EF4-FFF2-40B4-BE49-F238E27FC236}">
                <a16:creationId xmlns:a16="http://schemas.microsoft.com/office/drawing/2014/main" id="{FF584332-96B4-3689-615C-78557E9B4C90}"/>
              </a:ext>
            </a:extLst>
          </p:cNvPr>
          <p:cNvSpPr>
            <a:spLocks noGrp="1"/>
          </p:cNvSpPr>
          <p:nvPr>
            <p:ph type="title"/>
          </p:nvPr>
        </p:nvSpPr>
        <p:spPr>
          <a:xfrm>
            <a:off x="838199" y="537883"/>
            <a:ext cx="4783697" cy="1942810"/>
          </a:xfrm>
        </p:spPr>
        <p:txBody>
          <a:bodyPr anchor="b">
            <a:normAutofit/>
          </a:bodyPr>
          <a:lstStyle/>
          <a:p>
            <a:r>
              <a:rPr lang="en-US" sz="4000"/>
              <a:t>Nowadays</a:t>
            </a:r>
            <a:endParaRPr lang="en-US" sz="4000" dirty="0"/>
          </a:p>
        </p:txBody>
      </p:sp>
    </p:spTree>
    <p:extLst>
      <p:ext uri="{BB962C8B-B14F-4D97-AF65-F5344CB8AC3E}">
        <p14:creationId xmlns:p14="http://schemas.microsoft.com/office/powerpoint/2010/main" val="3305045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DAD017-20DD-2C76-A2BF-B5C3388CAF50}"/>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DC8E53-A6CB-05EB-00AB-A963D8BBC6AA}"/>
              </a:ext>
            </a:extLst>
          </p:cNvPr>
          <p:cNvSpPr>
            <a:spLocks noGrp="1"/>
          </p:cNvSpPr>
          <p:nvPr>
            <p:ph type="title"/>
          </p:nvPr>
        </p:nvSpPr>
        <p:spPr>
          <a:xfrm>
            <a:off x="411480" y="987552"/>
            <a:ext cx="4485861" cy="1088136"/>
          </a:xfrm>
        </p:spPr>
        <p:txBody>
          <a:bodyPr anchor="b">
            <a:normAutofit/>
          </a:bodyPr>
          <a:lstStyle/>
          <a:p>
            <a:r>
              <a:rPr lang="en-US" sz="3400"/>
              <a:t>Solutions</a:t>
            </a:r>
          </a:p>
        </p:txBody>
      </p:sp>
      <p:sp>
        <p:nvSpPr>
          <p:cNvPr id="37" name="Rectangle 36">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Tijdelijke aanduiding voor inhoud 16">
            <a:extLst>
              <a:ext uri="{FF2B5EF4-FFF2-40B4-BE49-F238E27FC236}">
                <a16:creationId xmlns:a16="http://schemas.microsoft.com/office/drawing/2014/main" id="{F84D77E7-C20E-5734-24D2-71CD473E1C64}"/>
              </a:ext>
            </a:extLst>
          </p:cNvPr>
          <p:cNvSpPr>
            <a:spLocks noGrp="1"/>
          </p:cNvSpPr>
          <p:nvPr>
            <p:ph idx="1"/>
          </p:nvPr>
        </p:nvSpPr>
        <p:spPr>
          <a:xfrm>
            <a:off x="411479" y="2688336"/>
            <a:ext cx="4498848" cy="3584448"/>
          </a:xfrm>
        </p:spPr>
        <p:txBody>
          <a:bodyPr anchor="t">
            <a:normAutofit/>
          </a:bodyPr>
          <a:lstStyle/>
          <a:p>
            <a:r>
              <a:rPr lang="en-US" sz="1800" dirty="0"/>
              <a:t>Self hosting applications</a:t>
            </a:r>
          </a:p>
          <a:p>
            <a:r>
              <a:rPr lang="en-US" sz="1800" dirty="0"/>
              <a:t>Complicated &amp; Hard to setup</a:t>
            </a:r>
          </a:p>
          <a:p>
            <a:r>
              <a:rPr lang="en-US" sz="1800" dirty="0"/>
              <a:t>Lots and lots of documentation</a:t>
            </a:r>
          </a:p>
          <a:p>
            <a:r>
              <a:rPr lang="en-US" sz="1800" dirty="0"/>
              <a:t>Knowledge</a:t>
            </a:r>
          </a:p>
          <a:p>
            <a:r>
              <a:rPr lang="en-US" sz="1800" dirty="0"/>
              <a:t>All applications are different</a:t>
            </a:r>
          </a:p>
        </p:txBody>
      </p:sp>
      <p:pic>
        <p:nvPicPr>
          <p:cNvPr id="7" name="Afbeelding 6" descr="Afbeelding met elektronica, Elektronische engineering, stroomkring, ontwerp&#10;&#10;Automatisch gegenereerde beschrijving">
            <a:extLst>
              <a:ext uri="{FF2B5EF4-FFF2-40B4-BE49-F238E27FC236}">
                <a16:creationId xmlns:a16="http://schemas.microsoft.com/office/drawing/2014/main" id="{1C168E2A-6ACF-50D8-7744-75E7BF3D76D0}"/>
              </a:ext>
            </a:extLst>
          </p:cNvPr>
          <p:cNvPicPr>
            <a:picLocks noChangeAspect="1"/>
          </p:cNvPicPr>
          <p:nvPr/>
        </p:nvPicPr>
        <p:blipFill>
          <a:blip r:embed="rId3">
            <a:extLst>
              <a:ext uri="{28A0092B-C50C-407E-A947-70E740481C1C}">
                <a14:useLocalDpi xmlns:a14="http://schemas.microsoft.com/office/drawing/2010/main" val="0"/>
              </a:ext>
            </a:extLst>
          </a:blip>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Rechthoek 3">
            <a:extLst>
              <a:ext uri="{FF2B5EF4-FFF2-40B4-BE49-F238E27FC236}">
                <a16:creationId xmlns:a16="http://schemas.microsoft.com/office/drawing/2014/main" id="{2494FB58-8581-E6EB-71DD-E3A787AAA0B0}"/>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a:extLst>
              <a:ext uri="{FF2B5EF4-FFF2-40B4-BE49-F238E27FC236}">
                <a16:creationId xmlns:a16="http://schemas.microsoft.com/office/drawing/2014/main" id="{DC9667D6-9B13-533B-AA6E-C0109EF9B45A}"/>
              </a:ext>
            </a:extLst>
          </p:cNvPr>
          <p:cNvSpPr/>
          <p:nvPr/>
        </p:nvSpPr>
        <p:spPr>
          <a:xfrm>
            <a:off x="213360" y="386080"/>
            <a:ext cx="934883" cy="497840"/>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Afbeelding 20" descr="Afbeelding met clipart, Graphics, creativiteit, kunst&#10;&#10;Automatisch gegenereerde beschrijving">
            <a:extLst>
              <a:ext uri="{FF2B5EF4-FFF2-40B4-BE49-F238E27FC236}">
                <a16:creationId xmlns:a16="http://schemas.microsoft.com/office/drawing/2014/main" id="{5668AE0B-7C40-8C9A-E9AC-D9AD473DB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9" y="126602"/>
            <a:ext cx="934883" cy="934883"/>
          </a:xfrm>
          <a:prstGeom prst="rect">
            <a:avLst/>
          </a:prstGeom>
        </p:spPr>
      </p:pic>
    </p:spTree>
    <p:extLst>
      <p:ext uri="{BB962C8B-B14F-4D97-AF65-F5344CB8AC3E}">
        <p14:creationId xmlns:p14="http://schemas.microsoft.com/office/powerpoint/2010/main" val="193003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776994-8F86-DF47-96E2-64AB4945DE27}"/>
              </a:ext>
            </a:extLst>
          </p:cNvPr>
          <p:cNvSpPr>
            <a:spLocks noGrp="1"/>
          </p:cNvSpPr>
          <p:nvPr>
            <p:ph type="ctrTitle"/>
          </p:nvPr>
        </p:nvSpPr>
        <p:spPr>
          <a:xfrm>
            <a:off x="599609" y="679731"/>
            <a:ext cx="4171994" cy="3736540"/>
          </a:xfrm>
        </p:spPr>
        <p:txBody>
          <a:bodyPr>
            <a:normAutofit/>
          </a:bodyPr>
          <a:lstStyle/>
          <a:p>
            <a:pPr algn="l"/>
            <a:r>
              <a:rPr lang="en-US" sz="5600" dirty="0" err="1">
                <a:latin typeface="Cambria" panose="02040503050406030204" pitchFamily="18" charset="0"/>
                <a:ea typeface="Cambria" panose="02040503050406030204" pitchFamily="18" charset="0"/>
                <a:cs typeface="Sans Serif Collection" panose="020B0502040504020204" pitchFamily="34" charset="0"/>
              </a:rPr>
              <a:t>Freedombox</a:t>
            </a:r>
            <a:endParaRPr lang="en-BE" sz="5600" dirty="0">
              <a:latin typeface="Cambria" panose="02040503050406030204" pitchFamily="18" charset="0"/>
              <a:ea typeface="Cambria" panose="02040503050406030204" pitchFamily="18" charset="0"/>
              <a:cs typeface="Sans Serif Collection" panose="020B0502040504020204" pitchFamily="34" charset="0"/>
            </a:endParaRPr>
          </a:p>
        </p:txBody>
      </p:sp>
      <p:sp>
        <p:nvSpPr>
          <p:cNvPr id="3" name="Ondertitel 2">
            <a:extLst>
              <a:ext uri="{FF2B5EF4-FFF2-40B4-BE49-F238E27FC236}">
                <a16:creationId xmlns:a16="http://schemas.microsoft.com/office/drawing/2014/main" id="{D54DE62D-47A6-CA19-34AF-F359E2081E82}"/>
              </a:ext>
            </a:extLst>
          </p:cNvPr>
          <p:cNvSpPr>
            <a:spLocks noGrp="1"/>
          </p:cNvSpPr>
          <p:nvPr>
            <p:ph type="subTitle" idx="1"/>
          </p:nvPr>
        </p:nvSpPr>
        <p:spPr>
          <a:xfrm>
            <a:off x="599609" y="4685288"/>
            <a:ext cx="4171994" cy="1035781"/>
          </a:xfrm>
        </p:spPr>
        <p:txBody>
          <a:bodyPr>
            <a:normAutofit/>
          </a:bodyPr>
          <a:lstStyle/>
          <a:p>
            <a:pPr algn="l"/>
            <a:endParaRPr lang="en-BE" dirty="0">
              <a:latin typeface="Cambria" panose="02040503050406030204" pitchFamily="18" charset="0"/>
              <a:ea typeface="Cambria" panose="02040503050406030204" pitchFamily="18" charset="0"/>
            </a:endParaRPr>
          </a:p>
        </p:txBody>
      </p:sp>
      <p:grpSp>
        <p:nvGrpSpPr>
          <p:cNvPr id="34" name="Group 3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5" name="Straight Connector 3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clipart, Graphics, creativiteit, kunst&#10;&#10;Automatisch gegenereerde beschrijving">
            <a:extLst>
              <a:ext uri="{FF2B5EF4-FFF2-40B4-BE49-F238E27FC236}">
                <a16:creationId xmlns:a16="http://schemas.microsoft.com/office/drawing/2014/main" id="{8D9E160D-2EE6-52E8-D4CE-DF2A52E4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101618"/>
            <a:ext cx="4654127" cy="4654127"/>
          </a:xfrm>
          <a:prstGeom prst="rect">
            <a:avLst/>
          </a:prstGeom>
        </p:spPr>
      </p:pic>
    </p:spTree>
    <p:extLst>
      <p:ext uri="{BB962C8B-B14F-4D97-AF65-F5344CB8AC3E}">
        <p14:creationId xmlns:p14="http://schemas.microsoft.com/office/powerpoint/2010/main" val="106014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CA52D1-0454-410B-63A5-CF13C11FFD9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9DE5158-EB19-3838-447B-4649A6A47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27603B8-6153-ADB0-A91A-ADB199E3A9AB}"/>
              </a:ext>
            </a:extLst>
          </p:cNvPr>
          <p:cNvSpPr>
            <a:spLocks noGrp="1"/>
          </p:cNvSpPr>
          <p:nvPr>
            <p:ph type="title"/>
          </p:nvPr>
        </p:nvSpPr>
        <p:spPr>
          <a:xfrm>
            <a:off x="838199" y="537883"/>
            <a:ext cx="4783697" cy="1942810"/>
          </a:xfrm>
        </p:spPr>
        <p:txBody>
          <a:bodyPr anchor="b">
            <a:normAutofit/>
          </a:bodyPr>
          <a:lstStyle/>
          <a:p>
            <a:r>
              <a:rPr lang="en-US" sz="4000"/>
              <a:t>Freedombox</a:t>
            </a:r>
            <a:endParaRPr lang="en-US" sz="4000" dirty="0"/>
          </a:p>
        </p:txBody>
      </p:sp>
      <p:sp>
        <p:nvSpPr>
          <p:cNvPr id="20" name="Tijdelijke aanduiding voor inhoud 16">
            <a:extLst>
              <a:ext uri="{FF2B5EF4-FFF2-40B4-BE49-F238E27FC236}">
                <a16:creationId xmlns:a16="http://schemas.microsoft.com/office/drawing/2014/main" id="{7DBCDB35-E119-233E-8F90-86B525B92215}"/>
              </a:ext>
            </a:extLst>
          </p:cNvPr>
          <p:cNvSpPr>
            <a:spLocks noGrp="1"/>
          </p:cNvSpPr>
          <p:nvPr>
            <p:ph idx="1"/>
          </p:nvPr>
        </p:nvSpPr>
        <p:spPr>
          <a:xfrm>
            <a:off x="838199" y="2686323"/>
            <a:ext cx="4783697" cy="3433583"/>
          </a:xfrm>
        </p:spPr>
        <p:txBody>
          <a:bodyPr>
            <a:normAutofit/>
          </a:bodyPr>
          <a:lstStyle/>
          <a:p>
            <a:r>
              <a:rPr lang="en-US" sz="2000" dirty="0"/>
              <a:t>Special software</a:t>
            </a:r>
          </a:p>
          <a:p>
            <a:r>
              <a:rPr lang="en-US" sz="2000" dirty="0"/>
              <a:t>Easy to setup</a:t>
            </a:r>
          </a:p>
          <a:p>
            <a:r>
              <a:rPr lang="en-US" sz="2000" dirty="0"/>
              <a:t>Helps everyone (Non technical)</a:t>
            </a:r>
          </a:p>
          <a:p>
            <a:r>
              <a:rPr lang="en-US" sz="2000" dirty="0"/>
              <a:t>Opensource</a:t>
            </a:r>
          </a:p>
          <a:p>
            <a:r>
              <a:rPr lang="en-US" sz="2000" dirty="0"/>
              <a:t>Cheap hardware</a:t>
            </a:r>
          </a:p>
        </p:txBody>
      </p:sp>
      <p:sp>
        <p:nvSpPr>
          <p:cNvPr id="4" name="Rechthoek 3">
            <a:extLst>
              <a:ext uri="{FF2B5EF4-FFF2-40B4-BE49-F238E27FC236}">
                <a16:creationId xmlns:a16="http://schemas.microsoft.com/office/drawing/2014/main" id="{661127DC-16A1-FC61-2C64-12B3036ECB81}"/>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Afbeelding 20" descr="Afbeelding met clipart, Graphics, creativiteit, kunst&#10;&#10;Automatisch gegenereerde beschrijving">
            <a:extLst>
              <a:ext uri="{FF2B5EF4-FFF2-40B4-BE49-F238E27FC236}">
                <a16:creationId xmlns:a16="http://schemas.microsoft.com/office/drawing/2014/main" id="{7ADD2315-02F4-9532-7F78-C28C1160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74" y="89553"/>
            <a:ext cx="934883" cy="934883"/>
          </a:xfrm>
          <a:prstGeom prst="rect">
            <a:avLst/>
          </a:prstGeom>
        </p:spPr>
      </p:pic>
      <p:pic>
        <p:nvPicPr>
          <p:cNvPr id="7" name="Afbeelding 6" descr="Afbeelding met vlinder, clipart, Graphics, creativiteit&#10;&#10;Automatisch gegenereerde beschrijving">
            <a:extLst>
              <a:ext uri="{FF2B5EF4-FFF2-40B4-BE49-F238E27FC236}">
                <a16:creationId xmlns:a16="http://schemas.microsoft.com/office/drawing/2014/main" id="{D9A3D3A8-15C7-C559-E4E8-3CD137075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019" y="643468"/>
            <a:ext cx="3420705" cy="2545005"/>
          </a:xfrm>
          <a:prstGeom prst="rect">
            <a:avLst/>
          </a:prstGeom>
        </p:spPr>
      </p:pic>
      <p:pic>
        <p:nvPicPr>
          <p:cNvPr id="8" name="Afbeelding 7" descr="Afbeelding met doos, container&#10;&#10;Automatisch gegenereerde beschrijving">
            <a:extLst>
              <a:ext uri="{FF2B5EF4-FFF2-40B4-BE49-F238E27FC236}">
                <a16:creationId xmlns:a16="http://schemas.microsoft.com/office/drawing/2014/main" id="{38B8D1DD-B7F3-007A-6072-AD51C732D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244" y="3657600"/>
            <a:ext cx="3450256" cy="2585510"/>
          </a:xfrm>
          <a:prstGeom prst="rect">
            <a:avLst/>
          </a:prstGeom>
        </p:spPr>
      </p:pic>
    </p:spTree>
    <p:extLst>
      <p:ext uri="{BB962C8B-B14F-4D97-AF65-F5344CB8AC3E}">
        <p14:creationId xmlns:p14="http://schemas.microsoft.com/office/powerpoint/2010/main" val="180192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95D8A8-7794-38C7-2C19-7693509716ED}"/>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C480D7-15F2-7F67-637A-415D1B628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5EE743-9C89-12BA-EBAE-BA93B8A9680F}"/>
              </a:ext>
            </a:extLst>
          </p:cNvPr>
          <p:cNvSpPr>
            <a:spLocks noGrp="1"/>
          </p:cNvSpPr>
          <p:nvPr>
            <p:ph type="title"/>
          </p:nvPr>
        </p:nvSpPr>
        <p:spPr>
          <a:xfrm>
            <a:off x="838199" y="537883"/>
            <a:ext cx="4783697" cy="1942810"/>
          </a:xfrm>
        </p:spPr>
        <p:txBody>
          <a:bodyPr anchor="b">
            <a:normAutofit/>
          </a:bodyPr>
          <a:lstStyle/>
          <a:p>
            <a:r>
              <a:rPr lang="en-US" sz="4000" dirty="0"/>
              <a:t>Vision </a:t>
            </a:r>
            <a:r>
              <a:rPr lang="en-US" sz="4000"/>
              <a:t>of Freedombox</a:t>
            </a:r>
            <a:endParaRPr lang="en-US" sz="4000" dirty="0"/>
          </a:p>
        </p:txBody>
      </p:sp>
      <p:sp>
        <p:nvSpPr>
          <p:cNvPr id="20" name="Tijdelijke aanduiding voor inhoud 16">
            <a:extLst>
              <a:ext uri="{FF2B5EF4-FFF2-40B4-BE49-F238E27FC236}">
                <a16:creationId xmlns:a16="http://schemas.microsoft.com/office/drawing/2014/main" id="{5EB00438-D91C-654B-E0F3-8A9EE9410CB4}"/>
              </a:ext>
            </a:extLst>
          </p:cNvPr>
          <p:cNvSpPr>
            <a:spLocks noGrp="1"/>
          </p:cNvSpPr>
          <p:nvPr>
            <p:ph idx="1"/>
          </p:nvPr>
        </p:nvSpPr>
        <p:spPr>
          <a:xfrm>
            <a:off x="838199" y="2686323"/>
            <a:ext cx="4783697" cy="3433583"/>
          </a:xfrm>
        </p:spPr>
        <p:txBody>
          <a:bodyPr>
            <a:normAutofit/>
          </a:bodyPr>
          <a:lstStyle/>
          <a:p>
            <a:r>
              <a:rPr lang="en-US" sz="2000" dirty="0"/>
              <a:t>Data under your own control</a:t>
            </a:r>
          </a:p>
          <a:p>
            <a:r>
              <a:rPr lang="en-US" sz="2000" dirty="0"/>
              <a:t>Being independent of </a:t>
            </a:r>
            <a:r>
              <a:rPr lang="en-US" sz="2000"/>
              <a:t>big companys</a:t>
            </a:r>
            <a:endParaRPr lang="en-US" sz="2000" dirty="0"/>
          </a:p>
          <a:p>
            <a:r>
              <a:rPr lang="en-US" sz="2000" dirty="0"/>
              <a:t>Decentralized internet</a:t>
            </a:r>
          </a:p>
          <a:p>
            <a:endParaRPr lang="en-US" sz="2000" dirty="0"/>
          </a:p>
          <a:p>
            <a:endParaRPr lang="en-US" sz="2000" dirty="0"/>
          </a:p>
        </p:txBody>
      </p:sp>
      <p:sp>
        <p:nvSpPr>
          <p:cNvPr id="4" name="Rechthoek 3">
            <a:extLst>
              <a:ext uri="{FF2B5EF4-FFF2-40B4-BE49-F238E27FC236}">
                <a16:creationId xmlns:a16="http://schemas.microsoft.com/office/drawing/2014/main" id="{CE6760CE-A9E4-0379-939B-A62D3069276D}"/>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Afbeelding 20" descr="Afbeelding met clipart, Graphics, creativiteit, kunst&#10;&#10;Automatisch gegenereerde beschrijving">
            <a:extLst>
              <a:ext uri="{FF2B5EF4-FFF2-40B4-BE49-F238E27FC236}">
                <a16:creationId xmlns:a16="http://schemas.microsoft.com/office/drawing/2014/main" id="{C29358D8-9EEA-5A28-900A-E7F035803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74" y="89553"/>
            <a:ext cx="934883" cy="934883"/>
          </a:xfrm>
          <a:prstGeom prst="rect">
            <a:avLst/>
          </a:prstGeom>
        </p:spPr>
      </p:pic>
      <p:pic>
        <p:nvPicPr>
          <p:cNvPr id="11" name="Afbeelding 10" descr="Afbeelding met cirkel, kunst, spiraal&#10;&#10;Automatisch gegenereerde beschrijving">
            <a:extLst>
              <a:ext uri="{FF2B5EF4-FFF2-40B4-BE49-F238E27FC236}">
                <a16:creationId xmlns:a16="http://schemas.microsoft.com/office/drawing/2014/main" id="{16F8BFF0-D561-0953-34F2-900AE7146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023" y="547816"/>
            <a:ext cx="2778083" cy="2778083"/>
          </a:xfrm>
          <a:prstGeom prst="rect">
            <a:avLst/>
          </a:prstGeom>
          <a:ln w="228600" cap="sq" cmpd="thickThin">
            <a:solidFill>
              <a:srgbClr val="000000"/>
            </a:solidFill>
            <a:prstDash val="solid"/>
            <a:miter lim="800000"/>
          </a:ln>
          <a:effectLst>
            <a:innerShdw blurRad="76200">
              <a:srgbClr val="000000"/>
            </a:innerShdw>
          </a:effectLst>
        </p:spPr>
      </p:pic>
      <p:pic>
        <p:nvPicPr>
          <p:cNvPr id="12" name="Afbeelding 11" descr="Afbeelding met vlinder, clipart, Graphics, creativiteit&#10;&#10;Automatisch gegenereerde beschrijving">
            <a:extLst>
              <a:ext uri="{FF2B5EF4-FFF2-40B4-BE49-F238E27FC236}">
                <a16:creationId xmlns:a16="http://schemas.microsoft.com/office/drawing/2014/main" id="{385595B4-0CE6-3991-7DEE-793804D43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7074" y="3525795"/>
            <a:ext cx="3733982" cy="2778083"/>
          </a:xfrm>
          <a:prstGeom prst="rect">
            <a:avLst/>
          </a:prstGeom>
        </p:spPr>
      </p:pic>
    </p:spTree>
    <p:extLst>
      <p:ext uri="{BB962C8B-B14F-4D97-AF65-F5344CB8AC3E}">
        <p14:creationId xmlns:p14="http://schemas.microsoft.com/office/powerpoint/2010/main" val="1270547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CCE96F-325A-E813-AEA1-8442A27684B2}"/>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Afbeelding 9" descr="Afbeelding met schermopname, licht&#10;&#10;Automatisch gegenereerde beschrijving">
            <a:extLst>
              <a:ext uri="{FF2B5EF4-FFF2-40B4-BE49-F238E27FC236}">
                <a16:creationId xmlns:a16="http://schemas.microsoft.com/office/drawing/2014/main" id="{328274B0-D3FB-364B-3D4A-0A6D94EC0A0D}"/>
              </a:ext>
            </a:extLst>
          </p:cNvPr>
          <p:cNvPicPr>
            <a:picLocks noChangeAspect="1"/>
          </p:cNvPicPr>
          <p:nvPr/>
        </p:nvPicPr>
        <p:blipFill>
          <a:blip r:embed="rId3">
            <a:extLst>
              <a:ext uri="{28A0092B-C50C-407E-A947-70E740481C1C}">
                <a14:useLocalDpi xmlns:a14="http://schemas.microsoft.com/office/drawing/2010/main" val="0"/>
              </a:ext>
            </a:extLst>
          </a:blip>
          <a:srcRect t="1765"/>
          <a:stretch/>
        </p:blipFill>
        <p:spPr>
          <a:xfrm>
            <a:off x="20" y="1282"/>
            <a:ext cx="12191980" cy="6856718"/>
          </a:xfrm>
          <a:prstGeom prst="rect">
            <a:avLst/>
          </a:prstGeom>
        </p:spPr>
      </p:pic>
    </p:spTree>
    <p:extLst>
      <p:ext uri="{BB962C8B-B14F-4D97-AF65-F5344CB8AC3E}">
        <p14:creationId xmlns:p14="http://schemas.microsoft.com/office/powerpoint/2010/main" val="3635398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3E0B60-0204-4F9C-8CD5-C9BD373E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D2CCF2-3F92-F874-85C1-654456BA32C7}"/>
              </a:ext>
            </a:extLst>
          </p:cNvPr>
          <p:cNvSpPr>
            <a:spLocks noGrp="1"/>
          </p:cNvSpPr>
          <p:nvPr>
            <p:ph type="ctrTitle"/>
          </p:nvPr>
        </p:nvSpPr>
        <p:spPr>
          <a:xfrm>
            <a:off x="6585882" y="4433530"/>
            <a:ext cx="4820134" cy="1635639"/>
          </a:xfrm>
        </p:spPr>
        <p:txBody>
          <a:bodyPr anchor="t">
            <a:normAutofit/>
          </a:bodyPr>
          <a:lstStyle/>
          <a:p>
            <a:pPr algn="l"/>
            <a:r>
              <a:rPr lang="nl-BE" sz="4000" dirty="0" err="1">
                <a:solidFill>
                  <a:schemeClr val="tx2"/>
                </a:solidFill>
              </a:rPr>
              <a:t>Freedombox</a:t>
            </a:r>
            <a:endParaRPr lang="en-GB" sz="4000" dirty="0">
              <a:solidFill>
                <a:schemeClr val="tx2"/>
              </a:solidFill>
            </a:endParaRPr>
          </a:p>
        </p:txBody>
      </p:sp>
      <p:pic>
        <p:nvPicPr>
          <p:cNvPr id="4" name="Afbeelding 3" descr="Afbeelding met clipart, Graphics, creativiteit, kunst&#10;&#10;Automatisch gegenereerde beschrijving">
            <a:extLst>
              <a:ext uri="{FF2B5EF4-FFF2-40B4-BE49-F238E27FC236}">
                <a16:creationId xmlns:a16="http://schemas.microsoft.com/office/drawing/2014/main" id="{75850737-01C9-953C-A6A2-B9EBD271D897}"/>
              </a:ext>
            </a:extLst>
          </p:cNvPr>
          <p:cNvPicPr>
            <a:picLocks noChangeAspect="1"/>
          </p:cNvPicPr>
          <p:nvPr/>
        </p:nvPicPr>
        <p:blipFill>
          <a:blip r:embed="rId3">
            <a:extLst>
              <a:ext uri="{28A0092B-C50C-407E-A947-70E740481C1C}">
                <a14:useLocalDpi xmlns:a14="http://schemas.microsoft.com/office/drawing/2010/main" val="0"/>
              </a:ext>
            </a:extLst>
          </a:blip>
          <a:srcRect r="12612" b="-4"/>
          <a:stretch/>
        </p:blipFill>
        <p:spPr>
          <a:xfrm>
            <a:off x="300" y="1130513"/>
            <a:ext cx="5004928" cy="5727482"/>
          </a:xfrm>
          <a:custGeom>
            <a:avLst/>
            <a:gdLst/>
            <a:ahLst/>
            <a:cxnLst/>
            <a:rect l="l" t="t" r="r" b="b"/>
            <a:pathLst>
              <a:path w="5004928" h="5727482">
                <a:moveTo>
                  <a:pt x="1673274" y="0"/>
                </a:moveTo>
                <a:cubicBezTo>
                  <a:pt x="3513296" y="0"/>
                  <a:pt x="5004928" y="1491632"/>
                  <a:pt x="5004928" y="3331654"/>
                </a:cubicBezTo>
                <a:cubicBezTo>
                  <a:pt x="5004928" y="4251665"/>
                  <a:pt x="4632020" y="5084579"/>
                  <a:pt x="4029109" y="5687489"/>
                </a:cubicBezTo>
                <a:lnTo>
                  <a:pt x="3985106" y="5727482"/>
                </a:lnTo>
                <a:lnTo>
                  <a:pt x="0" y="5727482"/>
                </a:lnTo>
                <a:lnTo>
                  <a:pt x="0" y="453879"/>
                </a:lnTo>
                <a:lnTo>
                  <a:pt x="85210" y="402113"/>
                </a:lnTo>
                <a:cubicBezTo>
                  <a:pt x="557283" y="145668"/>
                  <a:pt x="1098267" y="0"/>
                  <a:pt x="1673274" y="0"/>
                </a:cubicBezTo>
                <a:close/>
              </a:path>
            </a:pathLst>
          </a:custGeom>
        </p:spPr>
      </p:pic>
      <p:grpSp>
        <p:nvGrpSpPr>
          <p:cNvPr id="13" name="Group 12">
            <a:extLst>
              <a:ext uri="{FF2B5EF4-FFF2-40B4-BE49-F238E27FC236}">
                <a16:creationId xmlns:a16="http://schemas.microsoft.com/office/drawing/2014/main" id="{3BFA0782-E4B3-4AE1-904C-106813760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5182"/>
            <a:ext cx="5401996" cy="5922819"/>
            <a:chOff x="0" y="935182"/>
            <a:chExt cx="5401996" cy="5922819"/>
          </a:xfrm>
        </p:grpSpPr>
        <p:sp>
          <p:nvSpPr>
            <p:cNvPr id="14" name="Freeform: Shape 13">
              <a:extLst>
                <a:ext uri="{FF2B5EF4-FFF2-40B4-BE49-F238E27FC236}">
                  <a16:creationId xmlns:a16="http://schemas.microsoft.com/office/drawing/2014/main" id="{767B6173-F03D-4643-AF45-C8A3A034C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251" cy="5796001"/>
            </a:xfrm>
            <a:custGeom>
              <a:avLst/>
              <a:gdLst>
                <a:gd name="connsiteX0" fmla="*/ 0 w 5086251"/>
                <a:gd name="connsiteY0" fmla="*/ 5336479 h 5796001"/>
                <a:gd name="connsiteX1" fmla="*/ 21826 w 5086251"/>
                <a:gd name="connsiteY1" fmla="*/ 5354914 h 5796001"/>
                <a:gd name="connsiteX2" fmla="*/ 568136 w 5086251"/>
                <a:gd name="connsiteY2" fmla="*/ 5687263 h 5796001"/>
                <a:gd name="connsiteX3" fmla="*/ 842562 w 5086251"/>
                <a:gd name="connsiteY3" fmla="*/ 5795316 h 5796001"/>
                <a:gd name="connsiteX4" fmla="*/ 845065 w 5086251"/>
                <a:gd name="connsiteY4" fmla="*/ 5796001 h 5796001"/>
                <a:gd name="connsiteX5" fmla="*/ 0 w 5086251"/>
                <a:gd name="connsiteY5" fmla="*/ 5796001 h 5796001"/>
                <a:gd name="connsiteX6" fmla="*/ 1713788 w 5086251"/>
                <a:gd name="connsiteY6" fmla="*/ 0 h 5796001"/>
                <a:gd name="connsiteX7" fmla="*/ 4987768 w 5086251"/>
                <a:gd name="connsiteY7" fmla="*/ 3991800 h 5796001"/>
                <a:gd name="connsiteX8" fmla="*/ 3684917 w 5086251"/>
                <a:gd name="connsiteY8" fmla="*/ 5224588 h 5796001"/>
                <a:gd name="connsiteX9" fmla="*/ 3215359 w 5086251"/>
                <a:gd name="connsiteY9" fmla="*/ 5711437 h 5796001"/>
                <a:gd name="connsiteX10" fmla="*/ 3131325 w 5086251"/>
                <a:gd name="connsiteY10" fmla="*/ 5796001 h 5796001"/>
                <a:gd name="connsiteX11" fmla="*/ 2222574 w 5086251"/>
                <a:gd name="connsiteY11" fmla="*/ 5796001 h 5796001"/>
                <a:gd name="connsiteX12" fmla="*/ 2310547 w 5086251"/>
                <a:gd name="connsiteY12" fmla="*/ 5743977 h 5796001"/>
                <a:gd name="connsiteX13" fmla="*/ 2936733 w 5086251"/>
                <a:gd name="connsiteY13" fmla="*/ 5161414 h 5796001"/>
                <a:gd name="connsiteX14" fmla="*/ 3263051 w 5086251"/>
                <a:gd name="connsiteY14" fmla="*/ 4825264 h 5796001"/>
                <a:gd name="connsiteX15" fmla="*/ 4024832 w 5086251"/>
                <a:gd name="connsiteY15" fmla="*/ 4296541 h 5796001"/>
                <a:gd name="connsiteX16" fmla="*/ 4270688 w 5086251"/>
                <a:gd name="connsiteY16" fmla="*/ 4145428 h 5796001"/>
                <a:gd name="connsiteX17" fmla="*/ 4418202 w 5086251"/>
                <a:gd name="connsiteY17" fmla="*/ 3838352 h 5796001"/>
                <a:gd name="connsiteX18" fmla="*/ 4426769 w 5086251"/>
                <a:gd name="connsiteY18" fmla="*/ 2771754 h 5796001"/>
                <a:gd name="connsiteX19" fmla="*/ 3911962 w 5086251"/>
                <a:gd name="connsiteY19" fmla="*/ 1761151 h 5796001"/>
                <a:gd name="connsiteX20" fmla="*/ 2878996 w 5086251"/>
                <a:gd name="connsiteY20" fmla="*/ 891074 h 5796001"/>
                <a:gd name="connsiteX21" fmla="*/ 1713788 w 5086251"/>
                <a:gd name="connsiteY21" fmla="*/ 569643 h 5796001"/>
                <a:gd name="connsiteX22" fmla="*/ 178318 w 5086251"/>
                <a:gd name="connsiteY22" fmla="*/ 1035168 h 5796001"/>
                <a:gd name="connsiteX23" fmla="*/ 0 w 5086251"/>
                <a:gd name="connsiteY23" fmla="*/ 1166764 h 5796001"/>
                <a:gd name="connsiteX24" fmla="*/ 0 w 5086251"/>
                <a:gd name="connsiteY24" fmla="*/ 470600 h 5796001"/>
                <a:gd name="connsiteX25" fmla="*/ 57412 w 5086251"/>
                <a:gd name="connsiteY25" fmla="*/ 434140 h 5796001"/>
                <a:gd name="connsiteX26" fmla="*/ 1713788 w 5086251"/>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251" h="5796001">
                  <a:moveTo>
                    <a:pt x="0" y="5336479"/>
                  </a:moveTo>
                  <a:lnTo>
                    <a:pt x="21826" y="5354914"/>
                  </a:lnTo>
                  <a:cubicBezTo>
                    <a:pt x="190493" y="5486545"/>
                    <a:pt x="374629" y="5598829"/>
                    <a:pt x="568136" y="5687263"/>
                  </a:cubicBezTo>
                  <a:cubicBezTo>
                    <a:pt x="658050" y="5728362"/>
                    <a:pt x="749583" y="5764391"/>
                    <a:pt x="842562" y="5795316"/>
                  </a:cubicBezTo>
                  <a:lnTo>
                    <a:pt x="845065" y="5796001"/>
                  </a:lnTo>
                  <a:lnTo>
                    <a:pt x="0" y="5796001"/>
                  </a:lnTo>
                  <a:close/>
                  <a:moveTo>
                    <a:pt x="1713788" y="0"/>
                  </a:moveTo>
                  <a:cubicBezTo>
                    <a:pt x="3545413" y="0"/>
                    <a:pt x="5557891" y="2025871"/>
                    <a:pt x="4987768" y="3991800"/>
                  </a:cubicBezTo>
                  <a:cubicBezTo>
                    <a:pt x="4737256" y="4855774"/>
                    <a:pt x="4285030" y="4636101"/>
                    <a:pt x="3684917" y="5224588"/>
                  </a:cubicBezTo>
                  <a:cubicBezTo>
                    <a:pt x="3521758" y="5384631"/>
                    <a:pt x="3369286" y="5552220"/>
                    <a:pt x="3215359" y="5711437"/>
                  </a:cubicBezTo>
                  <a:lnTo>
                    <a:pt x="3131325" y="5796001"/>
                  </a:lnTo>
                  <a:lnTo>
                    <a:pt x="2222574" y="5796001"/>
                  </a:lnTo>
                  <a:lnTo>
                    <a:pt x="2310547" y="5743977"/>
                  </a:lnTo>
                  <a:cubicBezTo>
                    <a:pt x="2520268" y="5601656"/>
                    <a:pt x="2722540" y="5387726"/>
                    <a:pt x="2936733" y="5161414"/>
                  </a:cubicBezTo>
                  <a:cubicBezTo>
                    <a:pt x="3040664" y="5051578"/>
                    <a:pt x="3148133" y="4937972"/>
                    <a:pt x="3263051" y="4825264"/>
                  </a:cubicBezTo>
                  <a:cubicBezTo>
                    <a:pt x="3555098" y="4538829"/>
                    <a:pt x="3826658" y="4398841"/>
                    <a:pt x="4024832" y="4296541"/>
                  </a:cubicBezTo>
                  <a:cubicBezTo>
                    <a:pt x="4150553" y="4231753"/>
                    <a:pt x="4223938" y="4192627"/>
                    <a:pt x="4270688" y="4145428"/>
                  </a:cubicBezTo>
                  <a:cubicBezTo>
                    <a:pt x="4325632" y="4089790"/>
                    <a:pt x="4375177" y="3986594"/>
                    <a:pt x="4418202" y="3838352"/>
                  </a:cubicBezTo>
                  <a:cubicBezTo>
                    <a:pt x="4517661" y="3495740"/>
                    <a:pt x="4520455" y="3136797"/>
                    <a:pt x="4426769" y="2771754"/>
                  </a:cubicBezTo>
                  <a:cubicBezTo>
                    <a:pt x="4337740" y="2425376"/>
                    <a:pt x="4159867" y="2075944"/>
                    <a:pt x="3911962" y="1761151"/>
                  </a:cubicBezTo>
                  <a:cubicBezTo>
                    <a:pt x="3631649" y="1405261"/>
                    <a:pt x="3274600" y="1104467"/>
                    <a:pt x="2878996" y="891074"/>
                  </a:cubicBezTo>
                  <a:cubicBezTo>
                    <a:pt x="2489164" y="680734"/>
                    <a:pt x="2086109" y="569643"/>
                    <a:pt x="1713788" y="569643"/>
                  </a:cubicBezTo>
                  <a:cubicBezTo>
                    <a:pt x="1158071" y="569643"/>
                    <a:pt x="627356" y="732497"/>
                    <a:pt x="178318" y="1035168"/>
                  </a:cubicBezTo>
                  <a:lnTo>
                    <a:pt x="0" y="1166764"/>
                  </a:lnTo>
                  <a:lnTo>
                    <a:pt x="0" y="470600"/>
                  </a:lnTo>
                  <a:lnTo>
                    <a:pt x="57412" y="434140"/>
                  </a:lnTo>
                  <a:cubicBezTo>
                    <a:pt x="544779"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29C5B76B-07C5-4AF3-B407-C1FC95B6C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379" cy="5796001"/>
            </a:xfrm>
            <a:custGeom>
              <a:avLst/>
              <a:gdLst>
                <a:gd name="connsiteX0" fmla="*/ 0 w 5086379"/>
                <a:gd name="connsiteY0" fmla="*/ 5185390 h 5796001"/>
                <a:gd name="connsiteX1" fmla="*/ 96129 w 5086379"/>
                <a:gd name="connsiteY1" fmla="*/ 5266609 h 5796001"/>
                <a:gd name="connsiteX2" fmla="*/ 618798 w 5086379"/>
                <a:gd name="connsiteY2" fmla="*/ 5584607 h 5796001"/>
                <a:gd name="connsiteX3" fmla="*/ 1151695 w 5086379"/>
                <a:gd name="connsiteY3" fmla="*/ 5761857 h 5796001"/>
                <a:gd name="connsiteX4" fmla="*/ 1364580 w 5086379"/>
                <a:gd name="connsiteY4" fmla="*/ 5796001 h 5796001"/>
                <a:gd name="connsiteX5" fmla="*/ 0 w 5086379"/>
                <a:gd name="connsiteY5" fmla="*/ 5796001 h 5796001"/>
                <a:gd name="connsiteX6" fmla="*/ 1713788 w 5086379"/>
                <a:gd name="connsiteY6" fmla="*/ 0 h 5796001"/>
                <a:gd name="connsiteX7" fmla="*/ 4987953 w 5086379"/>
                <a:gd name="connsiteY7" fmla="*/ 3992158 h 5796001"/>
                <a:gd name="connsiteX8" fmla="*/ 3685105 w 5086379"/>
                <a:gd name="connsiteY8" fmla="*/ 5224946 h 5796001"/>
                <a:gd name="connsiteX9" fmla="*/ 3215548 w 5086379"/>
                <a:gd name="connsiteY9" fmla="*/ 5711797 h 5796001"/>
                <a:gd name="connsiteX10" fmla="*/ 3131871 w 5086379"/>
                <a:gd name="connsiteY10" fmla="*/ 5796001 h 5796001"/>
                <a:gd name="connsiteX11" fmla="*/ 1917858 w 5086379"/>
                <a:gd name="connsiteY11" fmla="*/ 5796001 h 5796001"/>
                <a:gd name="connsiteX12" fmla="*/ 2003797 w 5086379"/>
                <a:gd name="connsiteY12" fmla="*/ 5774314 h 5796001"/>
                <a:gd name="connsiteX13" fmla="*/ 2849381 w 5086379"/>
                <a:gd name="connsiteY13" fmla="*/ 5084958 h 5796001"/>
                <a:gd name="connsiteX14" fmla="*/ 3178679 w 5086379"/>
                <a:gd name="connsiteY14" fmla="*/ 4745758 h 5796001"/>
                <a:gd name="connsiteX15" fmla="*/ 3969142 w 5086379"/>
                <a:gd name="connsiteY15" fmla="*/ 4196398 h 5796001"/>
                <a:gd name="connsiteX16" fmla="*/ 4185198 w 5086379"/>
                <a:gd name="connsiteY16" fmla="*/ 4067178 h 5796001"/>
                <a:gd name="connsiteX17" fmla="*/ 4304401 w 5086379"/>
                <a:gd name="connsiteY17" fmla="*/ 3808022 h 5796001"/>
                <a:gd name="connsiteX18" fmla="*/ 4312036 w 5086379"/>
                <a:gd name="connsiteY18" fmla="*/ 2799394 h 5796001"/>
                <a:gd name="connsiteX19" fmla="*/ 3817903 w 5086379"/>
                <a:gd name="connsiteY19" fmla="*/ 1830249 h 5796001"/>
                <a:gd name="connsiteX20" fmla="*/ 2821256 w 5086379"/>
                <a:gd name="connsiteY20" fmla="*/ 990682 h 5796001"/>
                <a:gd name="connsiteX21" fmla="*/ 1713788 w 5086379"/>
                <a:gd name="connsiteY21" fmla="*/ 683787 h 5796001"/>
                <a:gd name="connsiteX22" fmla="*/ 66552 w 5086379"/>
                <a:gd name="connsiteY22" fmla="*/ 1261053 h 5796001"/>
                <a:gd name="connsiteX23" fmla="*/ 0 w 5086379"/>
                <a:gd name="connsiteY23" fmla="*/ 1320232 h 5796001"/>
                <a:gd name="connsiteX24" fmla="*/ 0 w 5086379"/>
                <a:gd name="connsiteY24" fmla="*/ 470600 h 5796001"/>
                <a:gd name="connsiteX25" fmla="*/ 57413 w 5086379"/>
                <a:gd name="connsiteY25" fmla="*/ 434140 h 5796001"/>
                <a:gd name="connsiteX26" fmla="*/ 1713788 w 5086379"/>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379" h="5796001">
                  <a:moveTo>
                    <a:pt x="0" y="5185390"/>
                  </a:moveTo>
                  <a:lnTo>
                    <a:pt x="96129" y="5266609"/>
                  </a:lnTo>
                  <a:cubicBezTo>
                    <a:pt x="257505" y="5392583"/>
                    <a:pt x="433673" y="5500009"/>
                    <a:pt x="618798" y="5584607"/>
                  </a:cubicBezTo>
                  <a:cubicBezTo>
                    <a:pt x="790710" y="5663125"/>
                    <a:pt x="968770" y="5722306"/>
                    <a:pt x="1151695" y="5761857"/>
                  </a:cubicBezTo>
                  <a:lnTo>
                    <a:pt x="1364580" y="5796001"/>
                  </a:lnTo>
                  <a:lnTo>
                    <a:pt x="0" y="5796001"/>
                  </a:lnTo>
                  <a:close/>
                  <a:moveTo>
                    <a:pt x="1713788" y="0"/>
                  </a:moveTo>
                  <a:cubicBezTo>
                    <a:pt x="3545413" y="0"/>
                    <a:pt x="5557892" y="2025871"/>
                    <a:pt x="4987953" y="3992158"/>
                  </a:cubicBezTo>
                  <a:cubicBezTo>
                    <a:pt x="4737442" y="4856134"/>
                    <a:pt x="4285216" y="4636462"/>
                    <a:pt x="3685105" y="5224946"/>
                  </a:cubicBezTo>
                  <a:cubicBezTo>
                    <a:pt x="3521946" y="5384990"/>
                    <a:pt x="3369474" y="5552580"/>
                    <a:pt x="3215548" y="5711797"/>
                  </a:cubicBezTo>
                  <a:lnTo>
                    <a:pt x="3131871" y="5796001"/>
                  </a:lnTo>
                  <a:lnTo>
                    <a:pt x="1917858" y="5796001"/>
                  </a:lnTo>
                  <a:lnTo>
                    <a:pt x="2003797" y="5774314"/>
                  </a:lnTo>
                  <a:cubicBezTo>
                    <a:pt x="2274866" y="5680612"/>
                    <a:pt x="2506021" y="5447849"/>
                    <a:pt x="2849381" y="5084958"/>
                  </a:cubicBezTo>
                  <a:cubicBezTo>
                    <a:pt x="2954055" y="4974404"/>
                    <a:pt x="3062270" y="4860082"/>
                    <a:pt x="3178679" y="4745758"/>
                  </a:cubicBezTo>
                  <a:cubicBezTo>
                    <a:pt x="3483577" y="4446761"/>
                    <a:pt x="3764263" y="4302105"/>
                    <a:pt x="3969142" y="4196398"/>
                  </a:cubicBezTo>
                  <a:cubicBezTo>
                    <a:pt x="4069906" y="4144529"/>
                    <a:pt x="4149251" y="4103431"/>
                    <a:pt x="4185198" y="4067178"/>
                  </a:cubicBezTo>
                  <a:cubicBezTo>
                    <a:pt x="4225429" y="4026438"/>
                    <a:pt x="4267708" y="3934369"/>
                    <a:pt x="4304401" y="3808022"/>
                  </a:cubicBezTo>
                  <a:cubicBezTo>
                    <a:pt x="4398272" y="3484435"/>
                    <a:pt x="4400693" y="3145054"/>
                    <a:pt x="4312036" y="2799394"/>
                  </a:cubicBezTo>
                  <a:cubicBezTo>
                    <a:pt x="4226918" y="2467731"/>
                    <a:pt x="4056124" y="2132658"/>
                    <a:pt x="3817903" y="1830249"/>
                  </a:cubicBezTo>
                  <a:cubicBezTo>
                    <a:pt x="3547276" y="1486741"/>
                    <a:pt x="3202705" y="1196357"/>
                    <a:pt x="2821256" y="990682"/>
                  </a:cubicBezTo>
                  <a:cubicBezTo>
                    <a:pt x="2448933" y="789853"/>
                    <a:pt x="2065994" y="683787"/>
                    <a:pt x="1713788" y="683787"/>
                  </a:cubicBezTo>
                  <a:cubicBezTo>
                    <a:pt x="1106552" y="683787"/>
                    <a:pt x="530689" y="887150"/>
                    <a:pt x="66552" y="1261053"/>
                  </a:cubicBezTo>
                  <a:lnTo>
                    <a:pt x="0" y="1320232"/>
                  </a:lnTo>
                  <a:lnTo>
                    <a:pt x="0" y="470600"/>
                  </a:lnTo>
                  <a:lnTo>
                    <a:pt x="57413" y="434140"/>
                  </a:lnTo>
                  <a:cubicBezTo>
                    <a:pt x="544780"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2C44622-9766-4F88-A9B0-A71B34E4F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111816"/>
              <a:ext cx="5064554" cy="5746185"/>
            </a:xfrm>
            <a:custGeom>
              <a:avLst/>
              <a:gdLst>
                <a:gd name="connsiteX0" fmla="*/ 0 w 5064554"/>
                <a:gd name="connsiteY0" fmla="*/ 5562249 h 5746185"/>
                <a:gd name="connsiteX1" fmla="*/ 46809 w 5064554"/>
                <a:gd name="connsiteY1" fmla="*/ 5601914 h 5746185"/>
                <a:gd name="connsiteX2" fmla="*/ 103803 w 5064554"/>
                <a:gd name="connsiteY2" fmla="*/ 5645347 h 5746185"/>
                <a:gd name="connsiteX3" fmla="*/ 161915 w 5064554"/>
                <a:gd name="connsiteY3" fmla="*/ 5687702 h 5746185"/>
                <a:gd name="connsiteX4" fmla="*/ 220771 w 5064554"/>
                <a:gd name="connsiteY4" fmla="*/ 5729158 h 5746185"/>
                <a:gd name="connsiteX5" fmla="*/ 246285 w 5064554"/>
                <a:gd name="connsiteY5" fmla="*/ 5746185 h 5746185"/>
                <a:gd name="connsiteX6" fmla="*/ 0 w 5064554"/>
                <a:gd name="connsiteY6" fmla="*/ 5746185 h 5746185"/>
                <a:gd name="connsiteX7" fmla="*/ 1720118 w 5064554"/>
                <a:gd name="connsiteY7" fmla="*/ 79 h 5746185"/>
                <a:gd name="connsiteX8" fmla="*/ 2041220 w 5064554"/>
                <a:gd name="connsiteY8" fmla="*/ 19280 h 5746185"/>
                <a:gd name="connsiteX9" fmla="*/ 2356178 w 5064554"/>
                <a:gd name="connsiteY9" fmla="*/ 76533 h 5746185"/>
                <a:gd name="connsiteX10" fmla="*/ 2956476 w 5064554"/>
                <a:gd name="connsiteY10" fmla="*/ 284898 h 5746185"/>
                <a:gd name="connsiteX11" fmla="*/ 3238838 w 5064554"/>
                <a:gd name="connsiteY11" fmla="*/ 428117 h 5746185"/>
                <a:gd name="connsiteX12" fmla="*/ 3508346 w 5064554"/>
                <a:gd name="connsiteY12" fmla="*/ 593052 h 5746185"/>
                <a:gd name="connsiteX13" fmla="*/ 4003038 w 5064554"/>
                <a:gd name="connsiteY13" fmla="*/ 983938 h 5746185"/>
                <a:gd name="connsiteX14" fmla="*/ 4429376 w 5064554"/>
                <a:gd name="connsiteY14" fmla="*/ 1448410 h 5746185"/>
                <a:gd name="connsiteX15" fmla="*/ 4770594 w 5064554"/>
                <a:gd name="connsiteY15" fmla="*/ 1980902 h 5746185"/>
                <a:gd name="connsiteX16" fmla="*/ 4902648 w 5064554"/>
                <a:gd name="connsiteY16" fmla="*/ 2270210 h 5746185"/>
                <a:gd name="connsiteX17" fmla="*/ 4931144 w 5064554"/>
                <a:gd name="connsiteY17" fmla="*/ 2344691 h 5746185"/>
                <a:gd name="connsiteX18" fmla="*/ 4957220 w 5064554"/>
                <a:gd name="connsiteY18" fmla="*/ 2420068 h 5746185"/>
                <a:gd name="connsiteX19" fmla="*/ 4980316 w 5064554"/>
                <a:gd name="connsiteY19" fmla="*/ 2496522 h 5746185"/>
                <a:gd name="connsiteX20" fmla="*/ 5000617 w 5064554"/>
                <a:gd name="connsiteY20" fmla="*/ 2574414 h 5746185"/>
                <a:gd name="connsiteX21" fmla="*/ 5063572 w 5064554"/>
                <a:gd name="connsiteY21" fmla="*/ 3209382 h 5746185"/>
                <a:gd name="connsiteX22" fmla="*/ 5028556 w 5064554"/>
                <a:gd name="connsiteY22" fmla="*/ 3526687 h 5746185"/>
                <a:gd name="connsiteX23" fmla="*/ 4946789 w 5064554"/>
                <a:gd name="connsiteY23" fmla="*/ 3833942 h 5746185"/>
                <a:gd name="connsiteX24" fmla="*/ 4837646 w 5064554"/>
                <a:gd name="connsiteY24" fmla="*/ 4130967 h 5746185"/>
                <a:gd name="connsiteX25" fmla="*/ 4769104 w 5064554"/>
                <a:gd name="connsiteY25" fmla="*/ 4278673 h 5746185"/>
                <a:gd name="connsiteX26" fmla="*/ 4680818 w 5064554"/>
                <a:gd name="connsiteY26" fmla="*/ 4422429 h 5746185"/>
                <a:gd name="connsiteX27" fmla="*/ 4567762 w 5064554"/>
                <a:gd name="connsiteY27" fmla="*/ 4555058 h 5746185"/>
                <a:gd name="connsiteX28" fmla="*/ 4502759 w 5064554"/>
                <a:gd name="connsiteY28" fmla="*/ 4613925 h 5746185"/>
                <a:gd name="connsiteX29" fmla="*/ 4434218 w 5064554"/>
                <a:gd name="connsiteY29" fmla="*/ 4666689 h 5746185"/>
                <a:gd name="connsiteX30" fmla="*/ 4160610 w 5064554"/>
                <a:gd name="connsiteY30" fmla="*/ 4832881 h 5746185"/>
                <a:gd name="connsiteX31" fmla="*/ 3920156 w 5064554"/>
                <a:gd name="connsiteY31" fmla="*/ 4984175 h 5746185"/>
                <a:gd name="connsiteX32" fmla="*/ 3812501 w 5064554"/>
                <a:gd name="connsiteY32" fmla="*/ 5068168 h 5746185"/>
                <a:gd name="connsiteX33" fmla="*/ 3711179 w 5064554"/>
                <a:gd name="connsiteY33" fmla="*/ 5159158 h 5746185"/>
                <a:gd name="connsiteX34" fmla="*/ 3662380 w 5064554"/>
                <a:gd name="connsiteY34" fmla="*/ 5207795 h 5746185"/>
                <a:gd name="connsiteX35" fmla="*/ 3612091 w 5064554"/>
                <a:gd name="connsiteY35" fmla="*/ 5259662 h 5746185"/>
                <a:gd name="connsiteX36" fmla="*/ 3511327 w 5064554"/>
                <a:gd name="connsiteY36" fmla="*/ 5365012 h 5746185"/>
                <a:gd name="connsiteX37" fmla="*/ 3302909 w 5064554"/>
                <a:gd name="connsiteY37" fmla="*/ 5577146 h 5746185"/>
                <a:gd name="connsiteX38" fmla="*/ 3195253 w 5064554"/>
                <a:gd name="connsiteY38" fmla="*/ 5683753 h 5746185"/>
                <a:gd name="connsiteX39" fmla="*/ 3129248 w 5064554"/>
                <a:gd name="connsiteY39" fmla="*/ 5746185 h 5746185"/>
                <a:gd name="connsiteX40" fmla="*/ 2696114 w 5064554"/>
                <a:gd name="connsiteY40" fmla="*/ 5746185 h 5746185"/>
                <a:gd name="connsiteX41" fmla="*/ 2854035 w 5064554"/>
                <a:gd name="connsiteY41" fmla="*/ 5578941 h 5746185"/>
                <a:gd name="connsiteX42" fmla="*/ 2949771 w 5064554"/>
                <a:gd name="connsiteY42" fmla="*/ 5468566 h 5746185"/>
                <a:gd name="connsiteX43" fmla="*/ 3045690 w 5064554"/>
                <a:gd name="connsiteY43" fmla="*/ 5356219 h 5746185"/>
                <a:gd name="connsiteX44" fmla="*/ 3243679 w 5064554"/>
                <a:gd name="connsiteY44" fmla="*/ 5129905 h 5746185"/>
                <a:gd name="connsiteX45" fmla="*/ 3350402 w 5064554"/>
                <a:gd name="connsiteY45" fmla="*/ 5019889 h 5746185"/>
                <a:gd name="connsiteX46" fmla="*/ 3405908 w 5064554"/>
                <a:gd name="connsiteY46" fmla="*/ 4965868 h 5746185"/>
                <a:gd name="connsiteX47" fmla="*/ 3465323 w 5064554"/>
                <a:gd name="connsiteY47" fmla="*/ 4911130 h 5746185"/>
                <a:gd name="connsiteX48" fmla="*/ 3728872 w 5064554"/>
                <a:gd name="connsiteY48" fmla="*/ 4715505 h 5746185"/>
                <a:gd name="connsiteX49" fmla="*/ 4012537 w 5064554"/>
                <a:gd name="connsiteY49" fmla="*/ 4566545 h 5746185"/>
                <a:gd name="connsiteX50" fmla="*/ 4146455 w 5064554"/>
                <a:gd name="connsiteY50" fmla="*/ 4502832 h 5746185"/>
                <a:gd name="connsiteX51" fmla="*/ 4265658 w 5064554"/>
                <a:gd name="connsiteY51" fmla="*/ 4436787 h 5746185"/>
                <a:gd name="connsiteX52" fmla="*/ 4447068 w 5064554"/>
                <a:gd name="connsiteY52" fmla="*/ 4266826 h 5746185"/>
                <a:gd name="connsiteX53" fmla="*/ 4561802 w 5064554"/>
                <a:gd name="connsiteY53" fmla="*/ 4033693 h 5746185"/>
                <a:gd name="connsiteX54" fmla="*/ 4618237 w 5064554"/>
                <a:gd name="connsiteY54" fmla="*/ 3765564 h 5746185"/>
                <a:gd name="connsiteX55" fmla="*/ 4628108 w 5064554"/>
                <a:gd name="connsiteY55" fmla="*/ 3492050 h 5746185"/>
                <a:gd name="connsiteX56" fmla="*/ 4609670 w 5064554"/>
                <a:gd name="connsiteY56" fmla="*/ 3222125 h 5746185"/>
                <a:gd name="connsiteX57" fmla="*/ 4567390 w 5064554"/>
                <a:gd name="connsiteY57" fmla="*/ 2956508 h 5746185"/>
                <a:gd name="connsiteX58" fmla="*/ 4501083 w 5064554"/>
                <a:gd name="connsiteY58" fmla="*/ 2695555 h 5746185"/>
                <a:gd name="connsiteX59" fmla="*/ 4320789 w 5064554"/>
                <a:gd name="connsiteY59" fmla="*/ 2183167 h 5746185"/>
                <a:gd name="connsiteX60" fmla="*/ 4055189 w 5064554"/>
                <a:gd name="connsiteY60" fmla="*/ 1697159 h 5746185"/>
                <a:gd name="connsiteX61" fmla="*/ 3893334 w 5064554"/>
                <a:gd name="connsiteY61" fmla="*/ 1467972 h 5746185"/>
                <a:gd name="connsiteX62" fmla="*/ 3712854 w 5064554"/>
                <a:gd name="connsiteY62" fmla="*/ 1250454 h 5746185"/>
                <a:gd name="connsiteX63" fmla="*/ 3300486 w 5064554"/>
                <a:gd name="connsiteY63" fmla="*/ 856873 h 5746185"/>
                <a:gd name="connsiteX64" fmla="*/ 2823118 w 5064554"/>
                <a:gd name="connsiteY64" fmla="*/ 536158 h 5746185"/>
                <a:gd name="connsiteX65" fmla="*/ 2759232 w 5064554"/>
                <a:gd name="connsiteY65" fmla="*/ 502417 h 5746185"/>
                <a:gd name="connsiteX66" fmla="*/ 2694601 w 5064554"/>
                <a:gd name="connsiteY66" fmla="*/ 470293 h 5746185"/>
                <a:gd name="connsiteX67" fmla="*/ 2628854 w 5064554"/>
                <a:gd name="connsiteY67" fmla="*/ 440142 h 5746185"/>
                <a:gd name="connsiteX68" fmla="*/ 2562361 w 5064554"/>
                <a:gd name="connsiteY68" fmla="*/ 411605 h 5746185"/>
                <a:gd name="connsiteX69" fmla="*/ 2289497 w 5064554"/>
                <a:gd name="connsiteY69" fmla="*/ 316484 h 5746185"/>
                <a:gd name="connsiteX70" fmla="*/ 2007510 w 5064554"/>
                <a:gd name="connsiteY70" fmla="*/ 254927 h 5746185"/>
                <a:gd name="connsiteX71" fmla="*/ 1720677 w 5064554"/>
                <a:gd name="connsiteY71" fmla="*/ 231775 h 5746185"/>
                <a:gd name="connsiteX72" fmla="*/ 1144034 w 5064554"/>
                <a:gd name="connsiteY72" fmla="*/ 303923 h 5746185"/>
                <a:gd name="connsiteX73" fmla="*/ 609856 w 5064554"/>
                <a:gd name="connsiteY73" fmla="*/ 517135 h 5746185"/>
                <a:gd name="connsiteX74" fmla="*/ 137330 w 5064554"/>
                <a:gd name="connsiteY74" fmla="*/ 828337 h 5746185"/>
                <a:gd name="connsiteX75" fmla="*/ 0 w 5064554"/>
                <a:gd name="connsiteY75" fmla="*/ 943022 h 5746185"/>
                <a:gd name="connsiteX76" fmla="*/ 0 w 5064554"/>
                <a:gd name="connsiteY76" fmla="*/ 441968 h 5746185"/>
                <a:gd name="connsiteX77" fmla="*/ 170854 w 5064554"/>
                <a:gd name="connsiteY77" fmla="*/ 345537 h 5746185"/>
                <a:gd name="connsiteX78" fmla="*/ 466998 w 5064554"/>
                <a:gd name="connsiteY78" fmla="*/ 218852 h 5746185"/>
                <a:gd name="connsiteX79" fmla="*/ 1086479 w 5064554"/>
                <a:gd name="connsiteY79" fmla="*/ 56253 h 5746185"/>
                <a:gd name="connsiteX80" fmla="*/ 1720118 w 5064554"/>
                <a:gd name="connsiteY80" fmla="*/ 79 h 57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4554" h="5746185">
                  <a:moveTo>
                    <a:pt x="0" y="5562249"/>
                  </a:moveTo>
                  <a:lnTo>
                    <a:pt x="46809" y="5601914"/>
                  </a:lnTo>
                  <a:cubicBezTo>
                    <a:pt x="65807" y="5616093"/>
                    <a:pt x="84433" y="5631168"/>
                    <a:pt x="103803" y="5645347"/>
                  </a:cubicBezTo>
                  <a:lnTo>
                    <a:pt x="161915" y="5687702"/>
                  </a:lnTo>
                  <a:lnTo>
                    <a:pt x="220771" y="5729158"/>
                  </a:lnTo>
                  <a:lnTo>
                    <a:pt x="246285" y="5746185"/>
                  </a:lnTo>
                  <a:lnTo>
                    <a:pt x="0" y="5746185"/>
                  </a:lnTo>
                  <a:close/>
                  <a:moveTo>
                    <a:pt x="1720118" y="79"/>
                  </a:moveTo>
                  <a:cubicBezTo>
                    <a:pt x="1827587" y="-820"/>
                    <a:pt x="1935057" y="6001"/>
                    <a:pt x="2041220" y="19280"/>
                  </a:cubicBezTo>
                  <a:cubicBezTo>
                    <a:pt x="2147573" y="31844"/>
                    <a:pt x="2252621" y="51766"/>
                    <a:pt x="2356178" y="76533"/>
                  </a:cubicBezTo>
                  <a:cubicBezTo>
                    <a:pt x="2563478" y="126245"/>
                    <a:pt x="2764261" y="197316"/>
                    <a:pt x="2956476" y="284898"/>
                  </a:cubicBezTo>
                  <a:cubicBezTo>
                    <a:pt x="3052583" y="329049"/>
                    <a:pt x="3147013" y="376429"/>
                    <a:pt x="3238838" y="428117"/>
                  </a:cubicBezTo>
                  <a:cubicBezTo>
                    <a:pt x="3331032" y="479266"/>
                    <a:pt x="3421180" y="534185"/>
                    <a:pt x="3508346" y="593052"/>
                  </a:cubicBezTo>
                  <a:cubicBezTo>
                    <a:pt x="3682868" y="710785"/>
                    <a:pt x="3849007" y="840722"/>
                    <a:pt x="4003038" y="983938"/>
                  </a:cubicBezTo>
                  <a:cubicBezTo>
                    <a:pt x="4157071" y="1127158"/>
                    <a:pt x="4300488" y="1282041"/>
                    <a:pt x="4429376" y="1448410"/>
                  </a:cubicBezTo>
                  <a:cubicBezTo>
                    <a:pt x="4558636" y="1614781"/>
                    <a:pt x="4672623" y="1793174"/>
                    <a:pt x="4770594" y="1980902"/>
                  </a:cubicBezTo>
                  <a:cubicBezTo>
                    <a:pt x="4819206" y="2074945"/>
                    <a:pt x="4862977" y="2171681"/>
                    <a:pt x="4902648" y="2270210"/>
                  </a:cubicBezTo>
                  <a:cubicBezTo>
                    <a:pt x="4912334" y="2294978"/>
                    <a:pt x="4922390" y="2319565"/>
                    <a:pt x="4931144" y="2344691"/>
                  </a:cubicBezTo>
                  <a:lnTo>
                    <a:pt x="4957220" y="2420068"/>
                  </a:lnTo>
                  <a:lnTo>
                    <a:pt x="4980316" y="2496522"/>
                  </a:lnTo>
                  <a:cubicBezTo>
                    <a:pt x="4987766" y="2522187"/>
                    <a:pt x="4993911" y="2548031"/>
                    <a:pt x="5000617" y="2574414"/>
                  </a:cubicBezTo>
                  <a:cubicBezTo>
                    <a:pt x="5051278" y="2781523"/>
                    <a:pt x="5069160" y="2996351"/>
                    <a:pt x="5063572" y="3209382"/>
                  </a:cubicBezTo>
                  <a:cubicBezTo>
                    <a:pt x="5060778" y="3315809"/>
                    <a:pt x="5049043" y="3422236"/>
                    <a:pt x="5028556" y="3526687"/>
                  </a:cubicBezTo>
                  <a:cubicBezTo>
                    <a:pt x="5008069" y="3631141"/>
                    <a:pt x="4979571" y="3733619"/>
                    <a:pt x="4946789" y="3833942"/>
                  </a:cubicBezTo>
                  <a:cubicBezTo>
                    <a:pt x="4914009" y="3934267"/>
                    <a:pt x="4879179" y="4032079"/>
                    <a:pt x="4837646" y="4130967"/>
                  </a:cubicBezTo>
                  <a:cubicBezTo>
                    <a:pt x="4816971" y="4180322"/>
                    <a:pt x="4794620" y="4229678"/>
                    <a:pt x="4769104" y="4278673"/>
                  </a:cubicBezTo>
                  <a:cubicBezTo>
                    <a:pt x="4743029" y="4327308"/>
                    <a:pt x="4714530" y="4375946"/>
                    <a:pt x="4680818" y="4422429"/>
                  </a:cubicBezTo>
                  <a:cubicBezTo>
                    <a:pt x="4647478" y="4469092"/>
                    <a:pt x="4609482" y="4513961"/>
                    <a:pt x="4567762" y="4555058"/>
                  </a:cubicBezTo>
                  <a:cubicBezTo>
                    <a:pt x="4546715" y="4575518"/>
                    <a:pt x="4525110" y="4595260"/>
                    <a:pt x="4502759" y="4613925"/>
                  </a:cubicBezTo>
                  <a:cubicBezTo>
                    <a:pt x="4480408" y="4632591"/>
                    <a:pt x="4457313" y="4649999"/>
                    <a:pt x="4434218" y="4666689"/>
                  </a:cubicBezTo>
                  <a:cubicBezTo>
                    <a:pt x="4341090" y="4733452"/>
                    <a:pt x="4246659" y="4783347"/>
                    <a:pt x="4160610" y="4832881"/>
                  </a:cubicBezTo>
                  <a:cubicBezTo>
                    <a:pt x="4074002" y="4881876"/>
                    <a:pt x="3994471" y="4930513"/>
                    <a:pt x="3920156" y="4984175"/>
                  </a:cubicBezTo>
                  <a:cubicBezTo>
                    <a:pt x="3882905" y="5010734"/>
                    <a:pt x="3847144" y="5038913"/>
                    <a:pt x="3812501" y="5068168"/>
                  </a:cubicBezTo>
                  <a:cubicBezTo>
                    <a:pt x="3777485" y="5097062"/>
                    <a:pt x="3743960" y="5127752"/>
                    <a:pt x="3711179" y="5159158"/>
                  </a:cubicBezTo>
                  <a:cubicBezTo>
                    <a:pt x="3694601" y="5175132"/>
                    <a:pt x="3679143" y="5190745"/>
                    <a:pt x="3662380" y="5207795"/>
                  </a:cubicBezTo>
                  <a:lnTo>
                    <a:pt x="3612091" y="5259662"/>
                  </a:lnTo>
                  <a:lnTo>
                    <a:pt x="3511327" y="5365012"/>
                  </a:lnTo>
                  <a:cubicBezTo>
                    <a:pt x="3443530" y="5435544"/>
                    <a:pt x="3373686" y="5505897"/>
                    <a:pt x="3302909" y="5577146"/>
                  </a:cubicBezTo>
                  <a:cubicBezTo>
                    <a:pt x="3267520" y="5612861"/>
                    <a:pt x="3231573" y="5648219"/>
                    <a:pt x="3195253" y="5683753"/>
                  </a:cubicBezTo>
                  <a:lnTo>
                    <a:pt x="3129248" y="5746185"/>
                  </a:lnTo>
                  <a:lnTo>
                    <a:pt x="2696114" y="5746185"/>
                  </a:lnTo>
                  <a:lnTo>
                    <a:pt x="2854035" y="5578941"/>
                  </a:lnTo>
                  <a:cubicBezTo>
                    <a:pt x="2886257" y="5542689"/>
                    <a:pt x="2917921" y="5505718"/>
                    <a:pt x="2949771" y="5468566"/>
                  </a:cubicBezTo>
                  <a:lnTo>
                    <a:pt x="3045690" y="5356219"/>
                  </a:lnTo>
                  <a:cubicBezTo>
                    <a:pt x="3110136" y="5281019"/>
                    <a:pt x="3174578" y="5204384"/>
                    <a:pt x="3243679" y="5129905"/>
                  </a:cubicBezTo>
                  <a:cubicBezTo>
                    <a:pt x="3278324" y="5092934"/>
                    <a:pt x="3313897" y="5056143"/>
                    <a:pt x="3350402" y="5019889"/>
                  </a:cubicBezTo>
                  <a:lnTo>
                    <a:pt x="3405908" y="4965868"/>
                  </a:lnTo>
                  <a:cubicBezTo>
                    <a:pt x="3424533" y="4947921"/>
                    <a:pt x="3445208" y="4929077"/>
                    <a:pt x="3465323" y="4911130"/>
                  </a:cubicBezTo>
                  <a:cubicBezTo>
                    <a:pt x="3546342" y="4838623"/>
                    <a:pt x="3635745" y="4772936"/>
                    <a:pt x="3728872" y="4715505"/>
                  </a:cubicBezTo>
                  <a:cubicBezTo>
                    <a:pt x="3821999" y="4657895"/>
                    <a:pt x="3919784" y="4609976"/>
                    <a:pt x="4012537" y="4566545"/>
                  </a:cubicBezTo>
                  <a:cubicBezTo>
                    <a:pt x="4058915" y="4544830"/>
                    <a:pt x="4103989" y="4524011"/>
                    <a:pt x="4146455" y="4502832"/>
                  </a:cubicBezTo>
                  <a:cubicBezTo>
                    <a:pt x="4189107" y="4481656"/>
                    <a:pt x="4229152" y="4460298"/>
                    <a:pt x="4265658" y="4436787"/>
                  </a:cubicBezTo>
                  <a:cubicBezTo>
                    <a:pt x="4339041" y="4390303"/>
                    <a:pt x="4398456" y="4335026"/>
                    <a:pt x="4447068" y="4266826"/>
                  </a:cubicBezTo>
                  <a:cubicBezTo>
                    <a:pt x="4495309" y="4198628"/>
                    <a:pt x="4533305" y="4118942"/>
                    <a:pt x="4561802" y="4033693"/>
                  </a:cubicBezTo>
                  <a:cubicBezTo>
                    <a:pt x="4590112" y="3948445"/>
                    <a:pt x="4608180" y="3856557"/>
                    <a:pt x="4618237" y="3765564"/>
                  </a:cubicBezTo>
                  <a:cubicBezTo>
                    <a:pt x="4627922" y="3674214"/>
                    <a:pt x="4630157" y="3582682"/>
                    <a:pt x="4628108" y="3492050"/>
                  </a:cubicBezTo>
                  <a:cubicBezTo>
                    <a:pt x="4625128" y="3401236"/>
                    <a:pt x="4618611" y="3311322"/>
                    <a:pt x="4609670" y="3222125"/>
                  </a:cubicBezTo>
                  <a:cubicBezTo>
                    <a:pt x="4600543" y="3132928"/>
                    <a:pt x="4586760" y="3044269"/>
                    <a:pt x="4567390" y="2956508"/>
                  </a:cubicBezTo>
                  <a:cubicBezTo>
                    <a:pt x="4548205" y="2868747"/>
                    <a:pt x="4525296" y="2782062"/>
                    <a:pt x="4501083" y="2695555"/>
                  </a:cubicBezTo>
                  <a:cubicBezTo>
                    <a:pt x="4452658" y="2522726"/>
                    <a:pt x="4395662" y="2350434"/>
                    <a:pt x="4320789" y="2183167"/>
                  </a:cubicBezTo>
                  <a:cubicBezTo>
                    <a:pt x="4245914" y="2015899"/>
                    <a:pt x="4157071" y="1853298"/>
                    <a:pt x="4055189" y="1697159"/>
                  </a:cubicBezTo>
                  <a:cubicBezTo>
                    <a:pt x="4004157" y="1619267"/>
                    <a:pt x="3950142" y="1542813"/>
                    <a:pt x="3893334" y="1467972"/>
                  </a:cubicBezTo>
                  <a:cubicBezTo>
                    <a:pt x="3836528" y="1393134"/>
                    <a:pt x="3775995" y="1320986"/>
                    <a:pt x="3712854" y="1250454"/>
                  </a:cubicBezTo>
                  <a:cubicBezTo>
                    <a:pt x="3587133" y="1109210"/>
                    <a:pt x="3449118" y="977120"/>
                    <a:pt x="3300486" y="856873"/>
                  </a:cubicBezTo>
                  <a:cubicBezTo>
                    <a:pt x="3152043" y="736089"/>
                    <a:pt x="2992237" y="628047"/>
                    <a:pt x="2823118" y="536158"/>
                  </a:cubicBezTo>
                  <a:cubicBezTo>
                    <a:pt x="2801884" y="524852"/>
                    <a:pt x="2780652" y="513367"/>
                    <a:pt x="2759232" y="502417"/>
                  </a:cubicBezTo>
                  <a:lnTo>
                    <a:pt x="2694601" y="470293"/>
                  </a:lnTo>
                  <a:lnTo>
                    <a:pt x="2628854" y="440142"/>
                  </a:lnTo>
                  <a:cubicBezTo>
                    <a:pt x="2606875" y="430092"/>
                    <a:pt x="2584525" y="421117"/>
                    <a:pt x="2562361" y="411605"/>
                  </a:cubicBezTo>
                  <a:cubicBezTo>
                    <a:pt x="2473517" y="374455"/>
                    <a:pt x="2382068" y="343227"/>
                    <a:pt x="2289497" y="316484"/>
                  </a:cubicBezTo>
                  <a:cubicBezTo>
                    <a:pt x="2196929" y="289923"/>
                    <a:pt x="2102498" y="269643"/>
                    <a:pt x="2007510" y="254927"/>
                  </a:cubicBezTo>
                  <a:cubicBezTo>
                    <a:pt x="1912333" y="240748"/>
                    <a:pt x="1816411" y="232852"/>
                    <a:pt x="1720677" y="231775"/>
                  </a:cubicBezTo>
                  <a:cubicBezTo>
                    <a:pt x="1526042" y="230339"/>
                    <a:pt x="1331219" y="254747"/>
                    <a:pt x="1144034" y="303923"/>
                  </a:cubicBezTo>
                  <a:cubicBezTo>
                    <a:pt x="956475" y="352739"/>
                    <a:pt x="777671" y="427399"/>
                    <a:pt x="609856" y="517135"/>
                  </a:cubicBezTo>
                  <a:cubicBezTo>
                    <a:pt x="441854" y="607049"/>
                    <a:pt x="284843" y="712938"/>
                    <a:pt x="137330" y="828337"/>
                  </a:cubicBezTo>
                  <a:lnTo>
                    <a:pt x="0" y="943022"/>
                  </a:lnTo>
                  <a:lnTo>
                    <a:pt x="0" y="441968"/>
                  </a:lnTo>
                  <a:lnTo>
                    <a:pt x="170854" y="345537"/>
                  </a:lnTo>
                  <a:cubicBezTo>
                    <a:pt x="267240" y="298045"/>
                    <a:pt x="366234" y="255824"/>
                    <a:pt x="466998" y="218852"/>
                  </a:cubicBezTo>
                  <a:cubicBezTo>
                    <a:pt x="668527" y="144732"/>
                    <a:pt x="876944" y="92505"/>
                    <a:pt x="1086479" y="56253"/>
                  </a:cubicBezTo>
                  <a:cubicBezTo>
                    <a:pt x="1296203" y="20358"/>
                    <a:pt x="1507974" y="1514"/>
                    <a:pt x="1720118" y="7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76DA3EB3-67D4-47DC-A531-F4B0EB0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35182"/>
              <a:ext cx="5401995" cy="5922818"/>
            </a:xfrm>
            <a:custGeom>
              <a:avLst/>
              <a:gdLst>
                <a:gd name="connsiteX0" fmla="*/ 0 w 5401995"/>
                <a:gd name="connsiteY0" fmla="*/ 5912646 h 5922818"/>
                <a:gd name="connsiteX1" fmla="*/ 15931 w 5401995"/>
                <a:gd name="connsiteY1" fmla="*/ 5922818 h 5922818"/>
                <a:gd name="connsiteX2" fmla="*/ 0 w 5401995"/>
                <a:gd name="connsiteY2" fmla="*/ 5922818 h 5922818"/>
                <a:gd name="connsiteX3" fmla="*/ 1741724 w 5401995"/>
                <a:gd name="connsiteY3" fmla="*/ 0 h 5922818"/>
                <a:gd name="connsiteX4" fmla="*/ 5401995 w 5401995"/>
                <a:gd name="connsiteY4" fmla="*/ 3449232 h 5922818"/>
                <a:gd name="connsiteX5" fmla="*/ 4367046 w 5401995"/>
                <a:gd name="connsiteY5" fmla="*/ 5852517 h 5922818"/>
                <a:gd name="connsiteX6" fmla="*/ 4290573 w 5401995"/>
                <a:gd name="connsiteY6" fmla="*/ 5922818 h 5922818"/>
                <a:gd name="connsiteX7" fmla="*/ 3023725 w 5401995"/>
                <a:gd name="connsiteY7" fmla="*/ 5922818 h 5922818"/>
                <a:gd name="connsiteX8" fmla="*/ 3043643 w 5401995"/>
                <a:gd name="connsiteY8" fmla="*/ 5905761 h 5922818"/>
                <a:gd name="connsiteX9" fmla="*/ 3156885 w 5401995"/>
                <a:gd name="connsiteY9" fmla="*/ 5797204 h 5922818"/>
                <a:gd name="connsiteX10" fmla="*/ 3267706 w 5401995"/>
                <a:gd name="connsiteY10" fmla="*/ 5685616 h 5922818"/>
                <a:gd name="connsiteX11" fmla="*/ 3487673 w 5401995"/>
                <a:gd name="connsiteY11" fmla="*/ 5458875 h 5922818"/>
                <a:gd name="connsiteX12" fmla="*/ 3598682 w 5401995"/>
                <a:gd name="connsiteY12" fmla="*/ 5345506 h 5922818"/>
                <a:gd name="connsiteX13" fmla="*/ 3713227 w 5401995"/>
                <a:gd name="connsiteY13" fmla="*/ 5233203 h 5922818"/>
                <a:gd name="connsiteX14" fmla="*/ 4248708 w 5401995"/>
                <a:gd name="connsiteY14" fmla="*/ 4858691 h 5922818"/>
                <a:gd name="connsiteX15" fmla="*/ 4518032 w 5401995"/>
                <a:gd name="connsiteY15" fmla="*/ 4700401 h 5922818"/>
                <a:gd name="connsiteX16" fmla="*/ 4720304 w 5401995"/>
                <a:gd name="connsiteY16" fmla="*/ 4500399 h 5922818"/>
                <a:gd name="connsiteX17" fmla="*/ 4846027 w 5401995"/>
                <a:gd name="connsiteY17" fmla="*/ 4246029 h 5922818"/>
                <a:gd name="connsiteX18" fmla="*/ 4920900 w 5401995"/>
                <a:gd name="connsiteY18" fmla="*/ 3963496 h 5922818"/>
                <a:gd name="connsiteX19" fmla="*/ 4933752 w 5401995"/>
                <a:gd name="connsiteY19" fmla="*/ 3891303 h 5922818"/>
                <a:gd name="connsiteX20" fmla="*/ 4944740 w 5401995"/>
                <a:gd name="connsiteY20" fmla="*/ 3818931 h 5922818"/>
                <a:gd name="connsiteX21" fmla="*/ 4952935 w 5401995"/>
                <a:gd name="connsiteY21" fmla="*/ 3746381 h 5922818"/>
                <a:gd name="connsiteX22" fmla="*/ 4958896 w 5401995"/>
                <a:gd name="connsiteY22" fmla="*/ 3673652 h 5922818"/>
                <a:gd name="connsiteX23" fmla="*/ 4962249 w 5401995"/>
                <a:gd name="connsiteY23" fmla="*/ 3382920 h 5922818"/>
                <a:gd name="connsiteX24" fmla="*/ 4957593 w 5401995"/>
                <a:gd name="connsiteY24" fmla="*/ 3310370 h 5922818"/>
                <a:gd name="connsiteX25" fmla="*/ 4950515 w 5401995"/>
                <a:gd name="connsiteY25" fmla="*/ 3237998 h 5922818"/>
                <a:gd name="connsiteX26" fmla="*/ 4941761 w 5401995"/>
                <a:gd name="connsiteY26" fmla="*/ 3165805 h 5922818"/>
                <a:gd name="connsiteX27" fmla="*/ 4931145 w 5401995"/>
                <a:gd name="connsiteY27" fmla="*/ 3093968 h 5922818"/>
                <a:gd name="connsiteX28" fmla="*/ 4869122 w 5401995"/>
                <a:gd name="connsiteY28" fmla="*/ 2809296 h 5922818"/>
                <a:gd name="connsiteX29" fmla="*/ 4660144 w 5401995"/>
                <a:gd name="connsiteY29" fmla="*/ 2260271 h 5922818"/>
                <a:gd name="connsiteX30" fmla="*/ 4518404 w 5401995"/>
                <a:gd name="connsiteY30" fmla="*/ 1998593 h 5922818"/>
                <a:gd name="connsiteX31" fmla="*/ 4355246 w 5401995"/>
                <a:gd name="connsiteY31" fmla="*/ 1746720 h 5922818"/>
                <a:gd name="connsiteX32" fmla="*/ 4171971 w 5401995"/>
                <a:gd name="connsiteY32" fmla="*/ 1505719 h 5922818"/>
                <a:gd name="connsiteX33" fmla="*/ 3969141 w 5401995"/>
                <a:gd name="connsiteY33" fmla="*/ 1277017 h 5922818"/>
                <a:gd name="connsiteX34" fmla="*/ 3748056 w 5401995"/>
                <a:gd name="connsiteY34" fmla="*/ 1062043 h 5922818"/>
                <a:gd name="connsiteX35" fmla="*/ 3507974 w 5401995"/>
                <a:gd name="connsiteY35" fmla="*/ 864002 h 5922818"/>
                <a:gd name="connsiteX36" fmla="*/ 3250199 w 5401995"/>
                <a:gd name="connsiteY36" fmla="*/ 684854 h 5922818"/>
                <a:gd name="connsiteX37" fmla="*/ 2974728 w 5401995"/>
                <a:gd name="connsiteY37" fmla="*/ 529060 h 5922818"/>
                <a:gd name="connsiteX38" fmla="*/ 2683054 w 5401995"/>
                <a:gd name="connsiteY38" fmla="*/ 400004 h 5922818"/>
                <a:gd name="connsiteX39" fmla="*/ 2377410 w 5401995"/>
                <a:gd name="connsiteY39" fmla="*/ 302321 h 5922818"/>
                <a:gd name="connsiteX40" fmla="*/ 1738558 w 5401995"/>
                <a:gd name="connsiteY40" fmla="*/ 219075 h 5922818"/>
                <a:gd name="connsiteX41" fmla="*/ 1096353 w 5401995"/>
                <a:gd name="connsiteY41" fmla="*/ 287347 h 5922818"/>
                <a:gd name="connsiteX42" fmla="*/ 1076608 w 5401995"/>
                <a:gd name="connsiteY42" fmla="*/ 291269 h 5922818"/>
                <a:gd name="connsiteX43" fmla="*/ 1057052 w 5401995"/>
                <a:gd name="connsiteY43" fmla="*/ 296081 h 5922818"/>
                <a:gd name="connsiteX44" fmla="*/ 1017940 w 5401995"/>
                <a:gd name="connsiteY44" fmla="*/ 305708 h 5922818"/>
                <a:gd name="connsiteX45" fmla="*/ 939899 w 5401995"/>
                <a:gd name="connsiteY45" fmla="*/ 325137 h 5922818"/>
                <a:gd name="connsiteX46" fmla="*/ 862788 w 5401995"/>
                <a:gd name="connsiteY46" fmla="*/ 347418 h 5922818"/>
                <a:gd name="connsiteX47" fmla="*/ 786052 w 5401995"/>
                <a:gd name="connsiteY47" fmla="*/ 370948 h 5922818"/>
                <a:gd name="connsiteX48" fmla="*/ 710434 w 5401995"/>
                <a:gd name="connsiteY48" fmla="*/ 397152 h 5922818"/>
                <a:gd name="connsiteX49" fmla="*/ 635372 w 5401995"/>
                <a:gd name="connsiteY49" fmla="*/ 424425 h 5922818"/>
                <a:gd name="connsiteX50" fmla="*/ 561615 w 5401995"/>
                <a:gd name="connsiteY50" fmla="*/ 454551 h 5922818"/>
                <a:gd name="connsiteX51" fmla="*/ 488419 w 5401995"/>
                <a:gd name="connsiteY51" fmla="*/ 485744 h 5922818"/>
                <a:gd name="connsiteX52" fmla="*/ 206696 w 5401995"/>
                <a:gd name="connsiteY52" fmla="*/ 629655 h 5922818"/>
                <a:gd name="connsiteX53" fmla="*/ 0 w 5401995"/>
                <a:gd name="connsiteY53" fmla="*/ 763803 h 5922818"/>
                <a:gd name="connsiteX54" fmla="*/ 0 w 5401995"/>
                <a:gd name="connsiteY54" fmla="*/ 418320 h 5922818"/>
                <a:gd name="connsiteX55" fmla="*/ 89677 w 5401995"/>
                <a:gd name="connsiteY55" fmla="*/ 370541 h 5922818"/>
                <a:gd name="connsiteX56" fmla="*/ 1741724 w 5401995"/>
                <a:gd name="connsiteY56" fmla="*/ 0 h 592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01995" h="5922818">
                  <a:moveTo>
                    <a:pt x="0" y="5912646"/>
                  </a:moveTo>
                  <a:lnTo>
                    <a:pt x="15931" y="5922818"/>
                  </a:lnTo>
                  <a:lnTo>
                    <a:pt x="0" y="5922818"/>
                  </a:lnTo>
                  <a:close/>
                  <a:moveTo>
                    <a:pt x="1741724" y="0"/>
                  </a:moveTo>
                  <a:cubicBezTo>
                    <a:pt x="3763330" y="0"/>
                    <a:pt x="5401995" y="1544222"/>
                    <a:pt x="5401995" y="3449232"/>
                  </a:cubicBezTo>
                  <a:cubicBezTo>
                    <a:pt x="5401995" y="4383723"/>
                    <a:pt x="5007554" y="5231364"/>
                    <a:pt x="4367046" y="5852517"/>
                  </a:cubicBezTo>
                  <a:lnTo>
                    <a:pt x="4290573" y="5922818"/>
                  </a:lnTo>
                  <a:lnTo>
                    <a:pt x="3023725" y="5922818"/>
                  </a:lnTo>
                  <a:lnTo>
                    <a:pt x="3043643" y="5905761"/>
                  </a:lnTo>
                  <a:cubicBezTo>
                    <a:pt x="3081825" y="5870109"/>
                    <a:pt x="3119635" y="5833924"/>
                    <a:pt x="3156885" y="5797204"/>
                  </a:cubicBezTo>
                  <a:cubicBezTo>
                    <a:pt x="3194136" y="5760482"/>
                    <a:pt x="3231014" y="5723050"/>
                    <a:pt x="3267706" y="5685616"/>
                  </a:cubicBezTo>
                  <a:cubicBezTo>
                    <a:pt x="3341276" y="5610748"/>
                    <a:pt x="3414103" y="5534633"/>
                    <a:pt x="3487673" y="5458875"/>
                  </a:cubicBezTo>
                  <a:lnTo>
                    <a:pt x="3598682" y="5345506"/>
                  </a:lnTo>
                  <a:cubicBezTo>
                    <a:pt x="3635933" y="5307715"/>
                    <a:pt x="3673369" y="5270460"/>
                    <a:pt x="3713227" y="5233203"/>
                  </a:cubicBezTo>
                  <a:cubicBezTo>
                    <a:pt x="3869868" y="5083827"/>
                    <a:pt x="4057798" y="4960832"/>
                    <a:pt x="4248708" y="4858691"/>
                  </a:cubicBezTo>
                  <a:cubicBezTo>
                    <a:pt x="4343325" y="4806462"/>
                    <a:pt x="4437012" y="4757622"/>
                    <a:pt x="4518032" y="4700401"/>
                  </a:cubicBezTo>
                  <a:cubicBezTo>
                    <a:pt x="4599240" y="4643539"/>
                    <a:pt x="4667408" y="4577761"/>
                    <a:pt x="4720304" y="4500399"/>
                  </a:cubicBezTo>
                  <a:cubicBezTo>
                    <a:pt x="4774131" y="4423929"/>
                    <a:pt x="4813991" y="4336941"/>
                    <a:pt x="4846027" y="4246029"/>
                  </a:cubicBezTo>
                  <a:cubicBezTo>
                    <a:pt x="4878062" y="4155120"/>
                    <a:pt x="4901903" y="4059396"/>
                    <a:pt x="4920900" y="3963496"/>
                  </a:cubicBezTo>
                  <a:cubicBezTo>
                    <a:pt x="4924998" y="3939253"/>
                    <a:pt x="4930213" y="3915366"/>
                    <a:pt x="4933752" y="3891303"/>
                  </a:cubicBezTo>
                  <a:lnTo>
                    <a:pt x="4944740" y="3818931"/>
                  </a:lnTo>
                  <a:lnTo>
                    <a:pt x="4952935" y="3746381"/>
                  </a:lnTo>
                  <a:cubicBezTo>
                    <a:pt x="4956103" y="3722138"/>
                    <a:pt x="4956848" y="3697895"/>
                    <a:pt x="4958896" y="3673652"/>
                  </a:cubicBezTo>
                  <a:cubicBezTo>
                    <a:pt x="4966160" y="3576682"/>
                    <a:pt x="4966346" y="3479712"/>
                    <a:pt x="4962249" y="3382920"/>
                  </a:cubicBezTo>
                  <a:lnTo>
                    <a:pt x="4957593" y="3310370"/>
                  </a:lnTo>
                  <a:cubicBezTo>
                    <a:pt x="4955544" y="3286128"/>
                    <a:pt x="4952750" y="3262063"/>
                    <a:pt x="4950515" y="3237998"/>
                  </a:cubicBezTo>
                  <a:cubicBezTo>
                    <a:pt x="4948466" y="3213755"/>
                    <a:pt x="4944555" y="3189870"/>
                    <a:pt x="4941761" y="3165805"/>
                  </a:cubicBezTo>
                  <a:cubicBezTo>
                    <a:pt x="4939154" y="3141741"/>
                    <a:pt x="4935055" y="3117855"/>
                    <a:pt x="4931145" y="3093968"/>
                  </a:cubicBezTo>
                  <a:cubicBezTo>
                    <a:pt x="4915313" y="2998246"/>
                    <a:pt x="4894639" y="2903237"/>
                    <a:pt x="4869122" y="2809296"/>
                  </a:cubicBezTo>
                  <a:cubicBezTo>
                    <a:pt x="4817156" y="2621416"/>
                    <a:pt x="4746939" y="2437813"/>
                    <a:pt x="4660144" y="2260271"/>
                  </a:cubicBezTo>
                  <a:cubicBezTo>
                    <a:pt x="4616561" y="2171501"/>
                    <a:pt x="4569251" y="2084156"/>
                    <a:pt x="4518404" y="1998593"/>
                  </a:cubicBezTo>
                  <a:cubicBezTo>
                    <a:pt x="4467931" y="1912853"/>
                    <a:pt x="4412986" y="1828894"/>
                    <a:pt x="4355246" y="1746720"/>
                  </a:cubicBezTo>
                  <a:cubicBezTo>
                    <a:pt x="4297694" y="1664544"/>
                    <a:pt x="4236043" y="1584507"/>
                    <a:pt x="4171971" y="1505719"/>
                  </a:cubicBezTo>
                  <a:cubicBezTo>
                    <a:pt x="4107528" y="1427287"/>
                    <a:pt x="4039918" y="1350994"/>
                    <a:pt x="3969141" y="1277017"/>
                  </a:cubicBezTo>
                  <a:cubicBezTo>
                    <a:pt x="3898364" y="1203221"/>
                    <a:pt x="3825167" y="1130849"/>
                    <a:pt x="3748056" y="1062043"/>
                  </a:cubicBezTo>
                  <a:cubicBezTo>
                    <a:pt x="3671133" y="993236"/>
                    <a:pt x="3591043" y="926925"/>
                    <a:pt x="3507974" y="864002"/>
                  </a:cubicBezTo>
                  <a:cubicBezTo>
                    <a:pt x="3424904" y="801078"/>
                    <a:pt x="3339042" y="741005"/>
                    <a:pt x="3250199" y="684854"/>
                  </a:cubicBezTo>
                  <a:cubicBezTo>
                    <a:pt x="3161168" y="629241"/>
                    <a:pt x="3069530" y="576655"/>
                    <a:pt x="2974728" y="529060"/>
                  </a:cubicBezTo>
                  <a:cubicBezTo>
                    <a:pt x="2880110" y="481288"/>
                    <a:pt x="2783072" y="437439"/>
                    <a:pt x="2683054" y="400004"/>
                  </a:cubicBezTo>
                  <a:cubicBezTo>
                    <a:pt x="2583408" y="361858"/>
                    <a:pt x="2481341" y="329058"/>
                    <a:pt x="2377410" y="302321"/>
                  </a:cubicBezTo>
                  <a:cubicBezTo>
                    <a:pt x="2169737" y="248667"/>
                    <a:pt x="1954240" y="218897"/>
                    <a:pt x="1738558" y="219075"/>
                  </a:cubicBezTo>
                  <a:cubicBezTo>
                    <a:pt x="1522503" y="219788"/>
                    <a:pt x="1306634" y="242605"/>
                    <a:pt x="1096353" y="287347"/>
                  </a:cubicBezTo>
                  <a:lnTo>
                    <a:pt x="1076608" y="291269"/>
                  </a:lnTo>
                  <a:lnTo>
                    <a:pt x="1057052" y="296081"/>
                  </a:lnTo>
                  <a:lnTo>
                    <a:pt x="1017940" y="305708"/>
                  </a:lnTo>
                  <a:lnTo>
                    <a:pt x="939899" y="325137"/>
                  </a:lnTo>
                  <a:cubicBezTo>
                    <a:pt x="913823" y="331019"/>
                    <a:pt x="888493" y="339755"/>
                    <a:pt x="862788" y="347418"/>
                  </a:cubicBezTo>
                  <a:lnTo>
                    <a:pt x="786052" y="370948"/>
                  </a:lnTo>
                  <a:cubicBezTo>
                    <a:pt x="760350" y="378258"/>
                    <a:pt x="735578" y="388418"/>
                    <a:pt x="710434" y="397152"/>
                  </a:cubicBezTo>
                  <a:lnTo>
                    <a:pt x="635372" y="424425"/>
                  </a:lnTo>
                  <a:cubicBezTo>
                    <a:pt x="610227" y="432981"/>
                    <a:pt x="586201" y="444390"/>
                    <a:pt x="561615" y="454551"/>
                  </a:cubicBezTo>
                  <a:lnTo>
                    <a:pt x="488419" y="485744"/>
                  </a:lnTo>
                  <a:cubicBezTo>
                    <a:pt x="391519" y="528927"/>
                    <a:pt x="297519" y="577078"/>
                    <a:pt x="206696" y="629655"/>
                  </a:cubicBezTo>
                  <a:lnTo>
                    <a:pt x="0" y="763803"/>
                  </a:lnTo>
                  <a:lnTo>
                    <a:pt x="0" y="418320"/>
                  </a:lnTo>
                  <a:lnTo>
                    <a:pt x="89677" y="370541"/>
                  </a:lnTo>
                  <a:cubicBezTo>
                    <a:pt x="585987" y="133552"/>
                    <a:pt x="1147340" y="0"/>
                    <a:pt x="17417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Afbeelding 5" descr="Afbeelding met water, verven, luchtbel, kunst&#10;&#10;Automatisch gegenereerde beschrijving">
            <a:extLst>
              <a:ext uri="{FF2B5EF4-FFF2-40B4-BE49-F238E27FC236}">
                <a16:creationId xmlns:a16="http://schemas.microsoft.com/office/drawing/2014/main" id="{04DC6D53-4D82-4357-E7B6-0272415091F0}"/>
              </a:ext>
            </a:extLst>
          </p:cNvPr>
          <p:cNvPicPr>
            <a:picLocks noChangeAspect="1"/>
          </p:cNvPicPr>
          <p:nvPr/>
        </p:nvPicPr>
        <p:blipFill>
          <a:blip r:embed="rId4">
            <a:alphaModFix/>
            <a:extLst>
              <a:ext uri="{28A0092B-C50C-407E-A947-70E740481C1C}">
                <a14:useLocalDpi xmlns:a14="http://schemas.microsoft.com/office/drawing/2010/main" val="0"/>
              </a:ext>
            </a:extLst>
          </a:blip>
          <a:srcRect l="13331" r="6837" b="-2"/>
          <a:stretch/>
        </p:blipFill>
        <p:spPr>
          <a:xfrm>
            <a:off x="5970866" y="4"/>
            <a:ext cx="4985039" cy="3574989"/>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grpSp>
        <p:nvGrpSpPr>
          <p:cNvPr id="19" name="Group 18">
            <a:extLst>
              <a:ext uri="{FF2B5EF4-FFF2-40B4-BE49-F238E27FC236}">
                <a16:creationId xmlns:a16="http://schemas.microsoft.com/office/drawing/2014/main" id="{2482B707-DAC7-4D8A-BA19-3771A51A64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5815" y="-1438"/>
            <a:ext cx="5699636" cy="3920553"/>
            <a:chOff x="5605815" y="-1438"/>
            <a:chExt cx="5699636" cy="3920553"/>
          </a:xfrm>
        </p:grpSpPr>
        <p:sp>
          <p:nvSpPr>
            <p:cNvPr id="20" name="Freeform: Shape 19">
              <a:extLst>
                <a:ext uri="{FF2B5EF4-FFF2-40B4-BE49-F238E27FC236}">
                  <a16:creationId xmlns:a16="http://schemas.microsoft.com/office/drawing/2014/main" id="{ECB3F052-1839-4D87-A112-D7EF77884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0141" y="-1438"/>
              <a:ext cx="5174061" cy="3697191"/>
            </a:xfrm>
            <a:custGeom>
              <a:avLst/>
              <a:gdLst>
                <a:gd name="connsiteX0" fmla="*/ 264241 w 5174061"/>
                <a:gd name="connsiteY0" fmla="*/ 0 h 3697191"/>
                <a:gd name="connsiteX1" fmla="*/ 654940 w 5174061"/>
                <a:gd name="connsiteY1" fmla="*/ 0 h 3697191"/>
                <a:gd name="connsiteX2" fmla="*/ 634048 w 5174061"/>
                <a:gd name="connsiteY2" fmla="*/ 36881 h 3697191"/>
                <a:gd name="connsiteX3" fmla="*/ 542485 w 5174061"/>
                <a:gd name="connsiteY3" fmla="*/ 238736 h 3697191"/>
                <a:gd name="connsiteX4" fmla="*/ 416337 w 5174061"/>
                <a:gd name="connsiteY4" fmla="*/ 662204 h 3697191"/>
                <a:gd name="connsiteX5" fmla="*/ 382914 w 5174061"/>
                <a:gd name="connsiteY5" fmla="*/ 880245 h 3697191"/>
                <a:gd name="connsiteX6" fmla="*/ 367997 w 5174061"/>
                <a:gd name="connsiteY6" fmla="*/ 1099943 h 3697191"/>
                <a:gd name="connsiteX7" fmla="*/ 371311 w 5174061"/>
                <a:gd name="connsiteY7" fmla="*/ 1320102 h 3697191"/>
                <a:gd name="connsiteX8" fmla="*/ 392397 w 5174061"/>
                <a:gd name="connsiteY8" fmla="*/ 1539340 h 3697191"/>
                <a:gd name="connsiteX9" fmla="*/ 495433 w 5174061"/>
                <a:gd name="connsiteY9" fmla="*/ 1968700 h 3697191"/>
                <a:gd name="connsiteX10" fmla="*/ 680602 w 5174061"/>
                <a:gd name="connsiteY10" fmla="*/ 2372187 h 3697191"/>
                <a:gd name="connsiteX11" fmla="*/ 802053 w 5174061"/>
                <a:gd name="connsiteY11" fmla="*/ 2559474 h 3697191"/>
                <a:gd name="connsiteX12" fmla="*/ 869455 w 5174061"/>
                <a:gd name="connsiteY12" fmla="*/ 2648790 h 3697191"/>
                <a:gd name="connsiteX13" fmla="*/ 941644 w 5174061"/>
                <a:gd name="connsiteY13" fmla="*/ 2735343 h 3697191"/>
                <a:gd name="connsiteX14" fmla="*/ 1267324 w 5174061"/>
                <a:gd name="connsiteY14" fmla="*/ 3048041 h 3697191"/>
                <a:gd name="connsiteX15" fmla="*/ 1311706 w 5174061"/>
                <a:gd name="connsiteY15" fmla="*/ 3083214 h 3697191"/>
                <a:gd name="connsiteX16" fmla="*/ 1356916 w 5174061"/>
                <a:gd name="connsiteY16" fmla="*/ 3117467 h 3697191"/>
                <a:gd name="connsiteX17" fmla="*/ 1402771 w 5174061"/>
                <a:gd name="connsiteY17" fmla="*/ 3150892 h 3697191"/>
                <a:gd name="connsiteX18" fmla="*/ 1449454 w 5174061"/>
                <a:gd name="connsiteY18" fmla="*/ 3183212 h 3697191"/>
                <a:gd name="connsiteX19" fmla="*/ 1643463 w 5174061"/>
                <a:gd name="connsiteY19" fmla="*/ 3301716 h 3697191"/>
                <a:gd name="connsiteX20" fmla="*/ 2064352 w 5174061"/>
                <a:gd name="connsiteY20" fmla="*/ 3476665 h 3697191"/>
                <a:gd name="connsiteX21" fmla="*/ 2516088 w 5174061"/>
                <a:gd name="connsiteY21" fmla="*/ 3544618 h 3697191"/>
                <a:gd name="connsiteX22" fmla="*/ 2573268 w 5174061"/>
                <a:gd name="connsiteY22" fmla="*/ 3544986 h 3697191"/>
                <a:gd name="connsiteX23" fmla="*/ 2628607 w 5174061"/>
                <a:gd name="connsiteY23" fmla="*/ 3542868 h 3697191"/>
                <a:gd name="connsiteX24" fmla="*/ 2737811 w 5174061"/>
                <a:gd name="connsiteY24" fmla="*/ 3528781 h 3697191"/>
                <a:gd name="connsiteX25" fmla="*/ 2945356 w 5174061"/>
                <a:gd name="connsiteY25" fmla="*/ 3461379 h 3697191"/>
                <a:gd name="connsiteX26" fmla="*/ 3132366 w 5174061"/>
                <a:gd name="connsiteY26" fmla="*/ 3346834 h 3697191"/>
                <a:gd name="connsiteX27" fmla="*/ 3299304 w 5174061"/>
                <a:gd name="connsiteY27" fmla="*/ 3198588 h 3697191"/>
                <a:gd name="connsiteX28" fmla="*/ 3452982 w 5174061"/>
                <a:gd name="connsiteY28" fmla="*/ 3029625 h 3697191"/>
                <a:gd name="connsiteX29" fmla="*/ 3527474 w 5174061"/>
                <a:gd name="connsiteY29" fmla="*/ 2940494 h 3697191"/>
                <a:gd name="connsiteX30" fmla="*/ 3602148 w 5174061"/>
                <a:gd name="connsiteY30" fmla="*/ 2849797 h 3697191"/>
                <a:gd name="connsiteX31" fmla="*/ 3756380 w 5174061"/>
                <a:gd name="connsiteY31" fmla="*/ 2667021 h 3697191"/>
                <a:gd name="connsiteX32" fmla="*/ 3839435 w 5174061"/>
                <a:gd name="connsiteY32" fmla="*/ 2578074 h 3697191"/>
                <a:gd name="connsiteX33" fmla="*/ 3882619 w 5174061"/>
                <a:gd name="connsiteY33" fmla="*/ 2534428 h 3697191"/>
                <a:gd name="connsiteX34" fmla="*/ 3928934 w 5174061"/>
                <a:gd name="connsiteY34" fmla="*/ 2490139 h 3697191"/>
                <a:gd name="connsiteX35" fmla="*/ 4134085 w 5174061"/>
                <a:gd name="connsiteY35" fmla="*/ 2332041 h 3697191"/>
                <a:gd name="connsiteX36" fmla="*/ 4354888 w 5174061"/>
                <a:gd name="connsiteY36" fmla="*/ 2211603 h 3697191"/>
                <a:gd name="connsiteX37" fmla="*/ 4459212 w 5174061"/>
                <a:gd name="connsiteY37" fmla="*/ 2160131 h 3697191"/>
                <a:gd name="connsiteX38" fmla="*/ 4551935 w 5174061"/>
                <a:gd name="connsiteY38" fmla="*/ 2106817 h 3697191"/>
                <a:gd name="connsiteX39" fmla="*/ 4693090 w 5174061"/>
                <a:gd name="connsiteY39" fmla="*/ 1969437 h 3697191"/>
                <a:gd name="connsiteX40" fmla="*/ 4782498 w 5174061"/>
                <a:gd name="connsiteY40" fmla="*/ 1781137 h 3697191"/>
                <a:gd name="connsiteX41" fmla="*/ 4826512 w 5174061"/>
                <a:gd name="connsiteY41" fmla="*/ 1564478 h 3697191"/>
                <a:gd name="connsiteX42" fmla="*/ 4834247 w 5174061"/>
                <a:gd name="connsiteY42" fmla="*/ 1343582 h 3697191"/>
                <a:gd name="connsiteX43" fmla="*/ 4819882 w 5174061"/>
                <a:gd name="connsiteY43" fmla="*/ 1125541 h 3697191"/>
                <a:gd name="connsiteX44" fmla="*/ 4786918 w 5174061"/>
                <a:gd name="connsiteY44" fmla="*/ 910907 h 3697191"/>
                <a:gd name="connsiteX45" fmla="*/ 4735354 w 5174061"/>
                <a:gd name="connsiteY45" fmla="*/ 700048 h 3697191"/>
                <a:gd name="connsiteX46" fmla="*/ 4595028 w 5174061"/>
                <a:gd name="connsiteY46" fmla="*/ 285972 h 3697191"/>
                <a:gd name="connsiteX47" fmla="*/ 4499577 w 5174061"/>
                <a:gd name="connsiteY47" fmla="*/ 86313 h 3697191"/>
                <a:gd name="connsiteX48" fmla="*/ 4449808 w 5174061"/>
                <a:gd name="connsiteY48" fmla="*/ 0 h 3697191"/>
                <a:gd name="connsiteX49" fmla="*/ 4876728 w 5174061"/>
                <a:gd name="connsiteY49" fmla="*/ 0 h 3697191"/>
                <a:gd name="connsiteX50" fmla="*/ 4945109 w 5174061"/>
                <a:gd name="connsiteY50" fmla="*/ 122534 h 3697191"/>
                <a:gd name="connsiteX51" fmla="*/ 5047868 w 5174061"/>
                <a:gd name="connsiteY51" fmla="*/ 356228 h 3697191"/>
                <a:gd name="connsiteX52" fmla="*/ 5070058 w 5174061"/>
                <a:gd name="connsiteY52" fmla="*/ 416355 h 3697191"/>
                <a:gd name="connsiteX53" fmla="*/ 5090408 w 5174061"/>
                <a:gd name="connsiteY53" fmla="*/ 477311 h 3697191"/>
                <a:gd name="connsiteX54" fmla="*/ 5108455 w 5174061"/>
                <a:gd name="connsiteY54" fmla="*/ 539096 h 3697191"/>
                <a:gd name="connsiteX55" fmla="*/ 5124292 w 5174061"/>
                <a:gd name="connsiteY55" fmla="*/ 601524 h 3697191"/>
                <a:gd name="connsiteX56" fmla="*/ 5173278 w 5174061"/>
                <a:gd name="connsiteY56" fmla="*/ 1114583 h 3697191"/>
                <a:gd name="connsiteX57" fmla="*/ 5145931 w 5174061"/>
                <a:gd name="connsiteY57" fmla="*/ 1371021 h 3697191"/>
                <a:gd name="connsiteX58" fmla="*/ 5082213 w 5174061"/>
                <a:gd name="connsiteY58" fmla="*/ 1619356 h 3697191"/>
                <a:gd name="connsiteX59" fmla="*/ 4997316 w 5174061"/>
                <a:gd name="connsiteY59" fmla="*/ 1859404 h 3697191"/>
                <a:gd name="connsiteX60" fmla="*/ 4943912 w 5174061"/>
                <a:gd name="connsiteY60" fmla="*/ 1978737 h 3697191"/>
                <a:gd name="connsiteX61" fmla="*/ 4875222 w 5174061"/>
                <a:gd name="connsiteY61" fmla="*/ 2094940 h 3697191"/>
                <a:gd name="connsiteX62" fmla="*/ 4787286 w 5174061"/>
                <a:gd name="connsiteY62" fmla="*/ 2202210 h 3697191"/>
                <a:gd name="connsiteX63" fmla="*/ 4736644 w 5174061"/>
                <a:gd name="connsiteY63" fmla="*/ 2249815 h 3697191"/>
                <a:gd name="connsiteX64" fmla="*/ 4683238 w 5174061"/>
                <a:gd name="connsiteY64" fmla="*/ 2292447 h 3697191"/>
                <a:gd name="connsiteX65" fmla="*/ 4470262 w 5174061"/>
                <a:gd name="connsiteY65" fmla="*/ 2426789 h 3697191"/>
                <a:gd name="connsiteX66" fmla="*/ 4283066 w 5174061"/>
                <a:gd name="connsiteY66" fmla="*/ 2549069 h 3697191"/>
                <a:gd name="connsiteX67" fmla="*/ 4199183 w 5174061"/>
                <a:gd name="connsiteY67" fmla="*/ 2616930 h 3697191"/>
                <a:gd name="connsiteX68" fmla="*/ 4120364 w 5174061"/>
                <a:gd name="connsiteY68" fmla="*/ 2690501 h 3697191"/>
                <a:gd name="connsiteX69" fmla="*/ 4082336 w 5174061"/>
                <a:gd name="connsiteY69" fmla="*/ 2729819 h 3697191"/>
                <a:gd name="connsiteX70" fmla="*/ 4043203 w 5174061"/>
                <a:gd name="connsiteY70" fmla="*/ 2771715 h 3697191"/>
                <a:gd name="connsiteX71" fmla="*/ 3964753 w 5174061"/>
                <a:gd name="connsiteY71" fmla="*/ 2856794 h 3697191"/>
                <a:gd name="connsiteX72" fmla="*/ 3802510 w 5174061"/>
                <a:gd name="connsiteY72" fmla="*/ 3028152 h 3697191"/>
                <a:gd name="connsiteX73" fmla="*/ 3718628 w 5174061"/>
                <a:gd name="connsiteY73" fmla="*/ 3114245 h 3697191"/>
                <a:gd name="connsiteX74" fmla="*/ 3631890 w 5174061"/>
                <a:gd name="connsiteY74" fmla="*/ 3199417 h 3697191"/>
                <a:gd name="connsiteX75" fmla="*/ 3446812 w 5174061"/>
                <a:gd name="connsiteY75" fmla="*/ 3363224 h 3697191"/>
                <a:gd name="connsiteX76" fmla="*/ 3240927 w 5174061"/>
                <a:gd name="connsiteY76" fmla="*/ 3508616 h 3697191"/>
                <a:gd name="connsiteX77" fmla="*/ 3011284 w 5174061"/>
                <a:gd name="connsiteY77" fmla="*/ 3620399 h 3697191"/>
                <a:gd name="connsiteX78" fmla="*/ 2763501 w 5174061"/>
                <a:gd name="connsiteY78" fmla="*/ 3684208 h 3697191"/>
                <a:gd name="connsiteX79" fmla="*/ 2636710 w 5174061"/>
                <a:gd name="connsiteY79" fmla="*/ 3695994 h 3697191"/>
                <a:gd name="connsiteX80" fmla="*/ 2605035 w 5174061"/>
                <a:gd name="connsiteY80" fmla="*/ 3697008 h 3697191"/>
                <a:gd name="connsiteX81" fmla="*/ 2573360 w 5174061"/>
                <a:gd name="connsiteY81" fmla="*/ 3697191 h 3697191"/>
                <a:gd name="connsiteX82" fmla="*/ 2511852 w 5174061"/>
                <a:gd name="connsiteY82" fmla="*/ 3695810 h 3697191"/>
                <a:gd name="connsiteX83" fmla="*/ 1554976 w 5174061"/>
                <a:gd name="connsiteY83" fmla="*/ 3483386 h 3697191"/>
                <a:gd name="connsiteX84" fmla="*/ 1332515 w 5174061"/>
                <a:gd name="connsiteY84" fmla="*/ 3373997 h 3697191"/>
                <a:gd name="connsiteX85" fmla="*/ 1121840 w 5174061"/>
                <a:gd name="connsiteY85" fmla="*/ 3242233 h 3697191"/>
                <a:gd name="connsiteX86" fmla="*/ 742662 w 5174061"/>
                <a:gd name="connsiteY86" fmla="*/ 2920052 h 3697191"/>
                <a:gd name="connsiteX87" fmla="*/ 426282 w 5174061"/>
                <a:gd name="connsiteY87" fmla="*/ 2530745 h 3697191"/>
                <a:gd name="connsiteX88" fmla="*/ 190562 w 5174061"/>
                <a:gd name="connsiteY88" fmla="*/ 2084350 h 3697191"/>
                <a:gd name="connsiteX89" fmla="*/ 45078 w 5174061"/>
                <a:gd name="connsiteY89" fmla="*/ 1598454 h 3697191"/>
                <a:gd name="connsiteX90" fmla="*/ 9077 w 5174061"/>
                <a:gd name="connsiteY90" fmla="*/ 1346437 h 3697191"/>
                <a:gd name="connsiteX91" fmla="*/ 513 w 5174061"/>
                <a:gd name="connsiteY91" fmla="*/ 1091933 h 3697191"/>
                <a:gd name="connsiteX92" fmla="*/ 18468 w 5174061"/>
                <a:gd name="connsiteY92" fmla="*/ 838073 h 3697191"/>
                <a:gd name="connsiteX93" fmla="*/ 61652 w 5174061"/>
                <a:gd name="connsiteY93" fmla="*/ 587528 h 3697191"/>
                <a:gd name="connsiteX94" fmla="*/ 214870 w 5174061"/>
                <a:gd name="connsiteY94" fmla="*/ 104487 h 36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74061" h="3697191">
                  <a:moveTo>
                    <a:pt x="264241" y="0"/>
                  </a:moveTo>
                  <a:lnTo>
                    <a:pt x="654940" y="0"/>
                  </a:lnTo>
                  <a:lnTo>
                    <a:pt x="634048" y="36881"/>
                  </a:lnTo>
                  <a:cubicBezTo>
                    <a:pt x="600517" y="102783"/>
                    <a:pt x="569947" y="170161"/>
                    <a:pt x="542485" y="238736"/>
                  </a:cubicBezTo>
                  <a:cubicBezTo>
                    <a:pt x="487515" y="375840"/>
                    <a:pt x="445066" y="517825"/>
                    <a:pt x="416337" y="662204"/>
                  </a:cubicBezTo>
                  <a:cubicBezTo>
                    <a:pt x="402066" y="734393"/>
                    <a:pt x="391017" y="807227"/>
                    <a:pt x="382914" y="880245"/>
                  </a:cubicBezTo>
                  <a:cubicBezTo>
                    <a:pt x="375086" y="953263"/>
                    <a:pt x="370115" y="1026650"/>
                    <a:pt x="367997" y="1099943"/>
                  </a:cubicBezTo>
                  <a:cubicBezTo>
                    <a:pt x="366155" y="1173330"/>
                    <a:pt x="366708" y="1246808"/>
                    <a:pt x="371311" y="1320102"/>
                  </a:cubicBezTo>
                  <a:cubicBezTo>
                    <a:pt x="374995" y="1393396"/>
                    <a:pt x="382453" y="1466507"/>
                    <a:pt x="392397" y="1539340"/>
                  </a:cubicBezTo>
                  <a:cubicBezTo>
                    <a:pt x="412839" y="1684916"/>
                    <a:pt x="446907" y="1829018"/>
                    <a:pt x="495433" y="1968700"/>
                  </a:cubicBezTo>
                  <a:cubicBezTo>
                    <a:pt x="543866" y="2108291"/>
                    <a:pt x="605743" y="2243830"/>
                    <a:pt x="680602" y="2372187"/>
                  </a:cubicBezTo>
                  <a:cubicBezTo>
                    <a:pt x="718170" y="2436274"/>
                    <a:pt x="758593" y="2498979"/>
                    <a:pt x="802053" y="2559474"/>
                  </a:cubicBezTo>
                  <a:cubicBezTo>
                    <a:pt x="823691" y="2589860"/>
                    <a:pt x="846343" y="2619509"/>
                    <a:pt x="869455" y="2648790"/>
                  </a:cubicBezTo>
                  <a:cubicBezTo>
                    <a:pt x="892934" y="2677978"/>
                    <a:pt x="916874" y="2706983"/>
                    <a:pt x="941644" y="2735343"/>
                  </a:cubicBezTo>
                  <a:cubicBezTo>
                    <a:pt x="1040443" y="2848784"/>
                    <a:pt x="1149740" y="2953385"/>
                    <a:pt x="1267324" y="3048041"/>
                  </a:cubicBezTo>
                  <a:cubicBezTo>
                    <a:pt x="1282240" y="3059642"/>
                    <a:pt x="1296697" y="3071797"/>
                    <a:pt x="1311706" y="3083214"/>
                  </a:cubicBezTo>
                  <a:lnTo>
                    <a:pt x="1356916" y="3117467"/>
                  </a:lnTo>
                  <a:lnTo>
                    <a:pt x="1402771" y="3150892"/>
                  </a:lnTo>
                  <a:lnTo>
                    <a:pt x="1449454" y="3183212"/>
                  </a:lnTo>
                  <a:cubicBezTo>
                    <a:pt x="1512252" y="3225383"/>
                    <a:pt x="1576798" y="3265252"/>
                    <a:pt x="1643463" y="3301716"/>
                  </a:cubicBezTo>
                  <a:cubicBezTo>
                    <a:pt x="1776608" y="3374549"/>
                    <a:pt x="1917396" y="3435137"/>
                    <a:pt x="2064352" y="3476665"/>
                  </a:cubicBezTo>
                  <a:cubicBezTo>
                    <a:pt x="2211217" y="3518100"/>
                    <a:pt x="2363422" y="3541120"/>
                    <a:pt x="2516088" y="3544618"/>
                  </a:cubicBezTo>
                  <a:lnTo>
                    <a:pt x="2573268" y="3544986"/>
                  </a:lnTo>
                  <a:cubicBezTo>
                    <a:pt x="2591776" y="3544710"/>
                    <a:pt x="2610191" y="3544158"/>
                    <a:pt x="2628607" y="3542868"/>
                  </a:cubicBezTo>
                  <a:cubicBezTo>
                    <a:pt x="2665346" y="3540198"/>
                    <a:pt x="2701901" y="3535779"/>
                    <a:pt x="2737811" y="3528781"/>
                  </a:cubicBezTo>
                  <a:cubicBezTo>
                    <a:pt x="2809725" y="3515061"/>
                    <a:pt x="2879428" y="3492318"/>
                    <a:pt x="2945356" y="3461379"/>
                  </a:cubicBezTo>
                  <a:cubicBezTo>
                    <a:pt x="3011467" y="3430718"/>
                    <a:pt x="3073620" y="3391400"/>
                    <a:pt x="3132366" y="3346834"/>
                  </a:cubicBezTo>
                  <a:cubicBezTo>
                    <a:pt x="3191204" y="3302453"/>
                    <a:pt x="3246359" y="3252086"/>
                    <a:pt x="3299304" y="3198588"/>
                  </a:cubicBezTo>
                  <a:cubicBezTo>
                    <a:pt x="3352341" y="3145091"/>
                    <a:pt x="3402800" y="3088002"/>
                    <a:pt x="3452982" y="3029625"/>
                  </a:cubicBezTo>
                  <a:cubicBezTo>
                    <a:pt x="3478027" y="3000344"/>
                    <a:pt x="3502704" y="2970603"/>
                    <a:pt x="3527474" y="2940494"/>
                  </a:cubicBezTo>
                  <a:lnTo>
                    <a:pt x="3602148" y="2849797"/>
                  </a:lnTo>
                  <a:cubicBezTo>
                    <a:pt x="3652332" y="2789025"/>
                    <a:pt x="3702514" y="2727056"/>
                    <a:pt x="3756380" y="2667021"/>
                  </a:cubicBezTo>
                  <a:cubicBezTo>
                    <a:pt x="3783358" y="2637004"/>
                    <a:pt x="3810982" y="2607354"/>
                    <a:pt x="3839435" y="2578074"/>
                  </a:cubicBezTo>
                  <a:lnTo>
                    <a:pt x="3882619" y="2534428"/>
                  </a:lnTo>
                  <a:cubicBezTo>
                    <a:pt x="3897167" y="2519972"/>
                    <a:pt x="3913189" y="2504595"/>
                    <a:pt x="3928934" y="2490139"/>
                  </a:cubicBezTo>
                  <a:cubicBezTo>
                    <a:pt x="3992100" y="2431485"/>
                    <a:pt x="4061527" y="2378448"/>
                    <a:pt x="4134085" y="2332041"/>
                  </a:cubicBezTo>
                  <a:cubicBezTo>
                    <a:pt x="4206550" y="2285449"/>
                    <a:pt x="4282606" y="2246684"/>
                    <a:pt x="4354888" y="2211603"/>
                  </a:cubicBezTo>
                  <a:cubicBezTo>
                    <a:pt x="4390982" y="2194108"/>
                    <a:pt x="4426156" y="2177350"/>
                    <a:pt x="4459212" y="2160131"/>
                  </a:cubicBezTo>
                  <a:cubicBezTo>
                    <a:pt x="4492360" y="2143097"/>
                    <a:pt x="4523574" y="2125878"/>
                    <a:pt x="4551935" y="2106817"/>
                  </a:cubicBezTo>
                  <a:cubicBezTo>
                    <a:pt x="4609023" y="2069250"/>
                    <a:pt x="4655246" y="2024592"/>
                    <a:pt x="4693090" y="1969437"/>
                  </a:cubicBezTo>
                  <a:cubicBezTo>
                    <a:pt x="4730658" y="1914375"/>
                    <a:pt x="4760308" y="1850104"/>
                    <a:pt x="4782498" y="1781137"/>
                  </a:cubicBezTo>
                  <a:cubicBezTo>
                    <a:pt x="4804506" y="1712263"/>
                    <a:pt x="4818593" y="1637956"/>
                    <a:pt x="4826512" y="1564478"/>
                  </a:cubicBezTo>
                  <a:cubicBezTo>
                    <a:pt x="4834154" y="1490722"/>
                    <a:pt x="4835812" y="1416784"/>
                    <a:pt x="4834247" y="1343582"/>
                  </a:cubicBezTo>
                  <a:cubicBezTo>
                    <a:pt x="4831944" y="1270288"/>
                    <a:pt x="4826972" y="1197638"/>
                    <a:pt x="4819882" y="1125541"/>
                  </a:cubicBezTo>
                  <a:cubicBezTo>
                    <a:pt x="4812792" y="1053444"/>
                    <a:pt x="4802019" y="981714"/>
                    <a:pt x="4786918" y="910907"/>
                  </a:cubicBezTo>
                  <a:cubicBezTo>
                    <a:pt x="4772001" y="840007"/>
                    <a:pt x="4754230" y="769935"/>
                    <a:pt x="4735354" y="700048"/>
                  </a:cubicBezTo>
                  <a:cubicBezTo>
                    <a:pt x="4697603" y="560365"/>
                    <a:pt x="4653220" y="421051"/>
                    <a:pt x="4595028" y="285972"/>
                  </a:cubicBezTo>
                  <a:cubicBezTo>
                    <a:pt x="4565931" y="218433"/>
                    <a:pt x="4534072" y="151815"/>
                    <a:pt x="4499577" y="86313"/>
                  </a:cubicBezTo>
                  <a:lnTo>
                    <a:pt x="4449808" y="0"/>
                  </a:lnTo>
                  <a:lnTo>
                    <a:pt x="4876728" y="0"/>
                  </a:lnTo>
                  <a:lnTo>
                    <a:pt x="4945109" y="122534"/>
                  </a:lnTo>
                  <a:cubicBezTo>
                    <a:pt x="4982860" y="198498"/>
                    <a:pt x="5017022" y="276581"/>
                    <a:pt x="5047868" y="356228"/>
                  </a:cubicBezTo>
                  <a:cubicBezTo>
                    <a:pt x="5055418" y="376209"/>
                    <a:pt x="5063244" y="396097"/>
                    <a:pt x="5070058" y="416355"/>
                  </a:cubicBezTo>
                  <a:lnTo>
                    <a:pt x="5090408" y="477311"/>
                  </a:lnTo>
                  <a:lnTo>
                    <a:pt x="5108455" y="539096"/>
                  </a:lnTo>
                  <a:cubicBezTo>
                    <a:pt x="5114348" y="559721"/>
                    <a:pt x="5119136" y="580715"/>
                    <a:pt x="5124292" y="601524"/>
                  </a:cubicBezTo>
                  <a:cubicBezTo>
                    <a:pt x="5163702" y="768923"/>
                    <a:pt x="5177698" y="942490"/>
                    <a:pt x="5173278" y="1114583"/>
                  </a:cubicBezTo>
                  <a:cubicBezTo>
                    <a:pt x="5170976" y="1200677"/>
                    <a:pt x="5161860" y="1286585"/>
                    <a:pt x="5145931" y="1371021"/>
                  </a:cubicBezTo>
                  <a:cubicBezTo>
                    <a:pt x="5129909" y="1455457"/>
                    <a:pt x="5107718" y="1538328"/>
                    <a:pt x="5082213" y="1619356"/>
                  </a:cubicBezTo>
                  <a:cubicBezTo>
                    <a:pt x="5056800" y="1700569"/>
                    <a:pt x="5029544" y="1779572"/>
                    <a:pt x="4997316" y="1859404"/>
                  </a:cubicBezTo>
                  <a:cubicBezTo>
                    <a:pt x="4981204" y="1899274"/>
                    <a:pt x="4963708" y="1939143"/>
                    <a:pt x="4943912" y="1978737"/>
                  </a:cubicBezTo>
                  <a:cubicBezTo>
                    <a:pt x="4923746" y="2018146"/>
                    <a:pt x="4901464" y="2057372"/>
                    <a:pt x="4875222" y="2094940"/>
                  </a:cubicBezTo>
                  <a:cubicBezTo>
                    <a:pt x="4849348" y="2132691"/>
                    <a:pt x="4819790" y="2168879"/>
                    <a:pt x="4787286" y="2202210"/>
                  </a:cubicBezTo>
                  <a:cubicBezTo>
                    <a:pt x="4770989" y="2218785"/>
                    <a:pt x="4754046" y="2234714"/>
                    <a:pt x="4736644" y="2249815"/>
                  </a:cubicBezTo>
                  <a:cubicBezTo>
                    <a:pt x="4719240" y="2264824"/>
                    <a:pt x="4701285" y="2278912"/>
                    <a:pt x="4683238" y="2292447"/>
                  </a:cubicBezTo>
                  <a:cubicBezTo>
                    <a:pt x="4610681" y="2346405"/>
                    <a:pt x="4537202" y="2386828"/>
                    <a:pt x="4470262" y="2426789"/>
                  </a:cubicBezTo>
                  <a:cubicBezTo>
                    <a:pt x="4402953" y="2466382"/>
                    <a:pt x="4340892" y="2505700"/>
                    <a:pt x="4283066" y="2549069"/>
                  </a:cubicBezTo>
                  <a:cubicBezTo>
                    <a:pt x="4253970" y="2570523"/>
                    <a:pt x="4226163" y="2593267"/>
                    <a:pt x="4199183" y="2616930"/>
                  </a:cubicBezTo>
                  <a:cubicBezTo>
                    <a:pt x="4172021" y="2640319"/>
                    <a:pt x="4145871" y="2665087"/>
                    <a:pt x="4120364" y="2690501"/>
                  </a:cubicBezTo>
                  <a:cubicBezTo>
                    <a:pt x="4107474" y="2703392"/>
                    <a:pt x="4095412" y="2716006"/>
                    <a:pt x="4082336" y="2729819"/>
                  </a:cubicBezTo>
                  <a:lnTo>
                    <a:pt x="4043203" y="2771715"/>
                  </a:lnTo>
                  <a:lnTo>
                    <a:pt x="3964753" y="2856794"/>
                  </a:lnTo>
                  <a:cubicBezTo>
                    <a:pt x="3911992" y="2913790"/>
                    <a:pt x="3857574" y="2970603"/>
                    <a:pt x="3802510" y="3028152"/>
                  </a:cubicBezTo>
                  <a:cubicBezTo>
                    <a:pt x="3774980" y="3056880"/>
                    <a:pt x="3746896" y="3085517"/>
                    <a:pt x="3718628" y="3114245"/>
                  </a:cubicBezTo>
                  <a:cubicBezTo>
                    <a:pt x="3690175" y="3142789"/>
                    <a:pt x="3661263" y="3171149"/>
                    <a:pt x="3631890" y="3199417"/>
                  </a:cubicBezTo>
                  <a:cubicBezTo>
                    <a:pt x="3573236" y="3255954"/>
                    <a:pt x="3511636" y="3310924"/>
                    <a:pt x="3446812" y="3363224"/>
                  </a:cubicBezTo>
                  <a:cubicBezTo>
                    <a:pt x="3382082" y="3415524"/>
                    <a:pt x="3313484" y="3464694"/>
                    <a:pt x="3240927" y="3508616"/>
                  </a:cubicBezTo>
                  <a:cubicBezTo>
                    <a:pt x="3168369" y="3552444"/>
                    <a:pt x="3091484" y="3590565"/>
                    <a:pt x="3011284" y="3620399"/>
                  </a:cubicBezTo>
                  <a:cubicBezTo>
                    <a:pt x="2931083" y="3650324"/>
                    <a:pt x="2847753" y="3671870"/>
                    <a:pt x="2763501" y="3684208"/>
                  </a:cubicBezTo>
                  <a:cubicBezTo>
                    <a:pt x="2721330" y="3690193"/>
                    <a:pt x="2679066" y="3694429"/>
                    <a:pt x="2636710" y="3695994"/>
                  </a:cubicBezTo>
                  <a:lnTo>
                    <a:pt x="2605035" y="3697008"/>
                  </a:lnTo>
                  <a:lnTo>
                    <a:pt x="2573360" y="3697191"/>
                  </a:lnTo>
                  <a:lnTo>
                    <a:pt x="2511852" y="3695810"/>
                  </a:lnTo>
                  <a:cubicBezTo>
                    <a:pt x="2184330" y="3685037"/>
                    <a:pt x="1858557" y="3613861"/>
                    <a:pt x="1554976" y="3483386"/>
                  </a:cubicBezTo>
                  <a:cubicBezTo>
                    <a:pt x="1479195" y="3450606"/>
                    <a:pt x="1404704" y="3414327"/>
                    <a:pt x="1332515" y="3373997"/>
                  </a:cubicBezTo>
                  <a:cubicBezTo>
                    <a:pt x="1260050" y="3333943"/>
                    <a:pt x="1189794" y="3289838"/>
                    <a:pt x="1121840" y="3242233"/>
                  </a:cubicBezTo>
                  <a:cubicBezTo>
                    <a:pt x="986117" y="3147025"/>
                    <a:pt x="859417" y="3038557"/>
                    <a:pt x="742662" y="2920052"/>
                  </a:cubicBezTo>
                  <a:cubicBezTo>
                    <a:pt x="626000" y="2801823"/>
                    <a:pt x="518821" y="2670797"/>
                    <a:pt x="426282" y="2530745"/>
                  </a:cubicBezTo>
                  <a:cubicBezTo>
                    <a:pt x="333652" y="2390418"/>
                    <a:pt x="254741" y="2240700"/>
                    <a:pt x="190562" y="2084350"/>
                  </a:cubicBezTo>
                  <a:cubicBezTo>
                    <a:pt x="126292" y="1928094"/>
                    <a:pt x="77858" y="1764932"/>
                    <a:pt x="45078" y="1598454"/>
                  </a:cubicBezTo>
                  <a:cubicBezTo>
                    <a:pt x="28504" y="1515216"/>
                    <a:pt x="16903" y="1430964"/>
                    <a:pt x="9077" y="1346437"/>
                  </a:cubicBezTo>
                  <a:cubicBezTo>
                    <a:pt x="2262" y="1261817"/>
                    <a:pt x="-1421" y="1176828"/>
                    <a:pt x="513" y="1091933"/>
                  </a:cubicBezTo>
                  <a:cubicBezTo>
                    <a:pt x="1986" y="1007036"/>
                    <a:pt x="8063" y="922232"/>
                    <a:pt x="18468" y="838073"/>
                  </a:cubicBezTo>
                  <a:cubicBezTo>
                    <a:pt x="28689" y="753822"/>
                    <a:pt x="43237" y="670215"/>
                    <a:pt x="61652" y="587528"/>
                  </a:cubicBezTo>
                  <a:cubicBezTo>
                    <a:pt x="98300" y="422156"/>
                    <a:pt x="149679" y="260283"/>
                    <a:pt x="214870" y="10448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B6160BCB-9856-41AA-A8B4-C000F9D31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762601 w 5207741"/>
                <a:gd name="connsiteY1" fmla="*/ 0 h 3738815"/>
                <a:gd name="connsiteX2" fmla="*/ 717282 w 5207741"/>
                <a:gd name="connsiteY2" fmla="*/ 76130 h 3738815"/>
                <a:gd name="connsiteX3" fmla="*/ 628158 w 5207741"/>
                <a:gd name="connsiteY3" fmla="*/ 264800 h 3738815"/>
                <a:gd name="connsiteX4" fmla="*/ 460483 w 5207741"/>
                <a:gd name="connsiteY4" fmla="*/ 1110997 h 3738815"/>
                <a:gd name="connsiteX5" fmla="*/ 599705 w 5207741"/>
                <a:gd name="connsiteY5" fmla="*/ 1885190 h 3738815"/>
                <a:gd name="connsiteX6" fmla="*/ 982566 w 5207741"/>
                <a:gd name="connsiteY6" fmla="*/ 2534986 h 3738815"/>
                <a:gd name="connsiteX7" fmla="*/ 1690186 w 5207741"/>
                <a:gd name="connsiteY7" fmla="*/ 3078339 h 3738815"/>
                <a:gd name="connsiteX8" fmla="*/ 2582147 w 5207741"/>
                <a:gd name="connsiteY8" fmla="*/ 3278517 h 3738815"/>
                <a:gd name="connsiteX9" fmla="*/ 3046773 w 5207741"/>
                <a:gd name="connsiteY9" fmla="*/ 3124195 h 3738815"/>
                <a:gd name="connsiteX10" fmla="*/ 3534327 w 5207741"/>
                <a:gd name="connsiteY10" fmla="*/ 2653491 h 3738815"/>
                <a:gd name="connsiteX11" fmla="*/ 3788371 w 5207741"/>
                <a:gd name="connsiteY11" fmla="*/ 2381860 h 3738815"/>
                <a:gd name="connsiteX12" fmla="*/ 4381538 w 5207741"/>
                <a:gd name="connsiteY12" fmla="*/ 1954710 h 3738815"/>
                <a:gd name="connsiteX13" fmla="*/ 4572876 w 5207741"/>
                <a:gd name="connsiteY13" fmla="*/ 1832613 h 3738815"/>
                <a:gd name="connsiteX14" fmla="*/ 4687698 w 5207741"/>
                <a:gd name="connsiteY14" fmla="*/ 1584555 h 3738815"/>
                <a:gd name="connsiteX15" fmla="*/ 4694328 w 5207741"/>
                <a:gd name="connsiteY15" fmla="*/ 722704 h 3738815"/>
                <a:gd name="connsiteX16" fmla="*/ 4427822 w 5207741"/>
                <a:gd name="connsiteY16" fmla="*/ 101669 h 3738815"/>
                <a:gd name="connsiteX17" fmla="*/ 4357980 w 5207741"/>
                <a:gd name="connsiteY17" fmla="*/ 0 h 3738815"/>
                <a:gd name="connsiteX18" fmla="*/ 4900539 w 5207741"/>
                <a:gd name="connsiteY18" fmla="*/ 0 h 3738815"/>
                <a:gd name="connsiteX19" fmla="*/ 5023799 w 5207741"/>
                <a:gd name="connsiteY19" fmla="*/ 256448 h 3738815"/>
                <a:gd name="connsiteX20" fmla="*/ 5131054 w 5207741"/>
                <a:gd name="connsiteY20" fmla="*/ 1708493 h 3738815"/>
                <a:gd name="connsiteX21" fmla="*/ 4116721 w 5207741"/>
                <a:gd name="connsiteY21" fmla="*/ 2704502 h 3738815"/>
                <a:gd name="connsiteX22" fmla="*/ 2582056 w 5207741"/>
                <a:gd name="connsiteY22" fmla="*/ 3738815 h 3738815"/>
                <a:gd name="connsiteX23" fmla="*/ 632301 w 5207741"/>
                <a:gd name="connsiteY23" fmla="*/ 2833780 h 3738815"/>
                <a:gd name="connsiteX24" fmla="*/ 0 w 5207741"/>
                <a:gd name="connsiteY24" fmla="*/ 1110906 h 3738815"/>
                <a:gd name="connsiteX25" fmla="*/ 202913 w 5207741"/>
                <a:gd name="connsiteY25"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7741" h="3738815">
                  <a:moveTo>
                    <a:pt x="244572" y="0"/>
                  </a:moveTo>
                  <a:lnTo>
                    <a:pt x="762601" y="0"/>
                  </a:lnTo>
                  <a:lnTo>
                    <a:pt x="717282" y="76130"/>
                  </a:lnTo>
                  <a:cubicBezTo>
                    <a:pt x="684728" y="137306"/>
                    <a:pt x="654998" y="200230"/>
                    <a:pt x="628158" y="264800"/>
                  </a:cubicBezTo>
                  <a:cubicBezTo>
                    <a:pt x="516927" y="532471"/>
                    <a:pt x="460483" y="817176"/>
                    <a:pt x="460483" y="1110997"/>
                  </a:cubicBezTo>
                  <a:cubicBezTo>
                    <a:pt x="460483" y="1378024"/>
                    <a:pt x="507351" y="1638514"/>
                    <a:pt x="599705" y="1885190"/>
                  </a:cubicBezTo>
                  <a:cubicBezTo>
                    <a:pt x="688836" y="2123213"/>
                    <a:pt x="817654" y="2341899"/>
                    <a:pt x="982566" y="2534986"/>
                  </a:cubicBezTo>
                  <a:cubicBezTo>
                    <a:pt x="1177587" y="2763432"/>
                    <a:pt x="1422331" y="2951271"/>
                    <a:pt x="1690186" y="3078339"/>
                  </a:cubicBezTo>
                  <a:cubicBezTo>
                    <a:pt x="1970289" y="3211208"/>
                    <a:pt x="2270370" y="3278517"/>
                    <a:pt x="2582147" y="3278517"/>
                  </a:cubicBezTo>
                  <a:cubicBezTo>
                    <a:pt x="2751940" y="3278517"/>
                    <a:pt x="2895213" y="3230912"/>
                    <a:pt x="3046773" y="3124195"/>
                  </a:cubicBezTo>
                  <a:cubicBezTo>
                    <a:pt x="3210120" y="3009188"/>
                    <a:pt x="3367573" y="2836358"/>
                    <a:pt x="3534327" y="2653491"/>
                  </a:cubicBezTo>
                  <a:cubicBezTo>
                    <a:pt x="3615264" y="2564727"/>
                    <a:pt x="3698871" y="2472925"/>
                    <a:pt x="3788371" y="2381860"/>
                  </a:cubicBezTo>
                  <a:cubicBezTo>
                    <a:pt x="4015803" y="2150375"/>
                    <a:pt x="4227214" y="2037303"/>
                    <a:pt x="4381538" y="1954710"/>
                  </a:cubicBezTo>
                  <a:cubicBezTo>
                    <a:pt x="4479325" y="1902317"/>
                    <a:pt x="4536506" y="1870826"/>
                    <a:pt x="4572876" y="1832613"/>
                  </a:cubicBezTo>
                  <a:cubicBezTo>
                    <a:pt x="4615601" y="1787772"/>
                    <a:pt x="4654274" y="1704257"/>
                    <a:pt x="4687698" y="1584555"/>
                  </a:cubicBezTo>
                  <a:cubicBezTo>
                    <a:pt x="4765044" y="1307676"/>
                    <a:pt x="4767254" y="1017723"/>
                    <a:pt x="4694328" y="722704"/>
                  </a:cubicBezTo>
                  <a:cubicBezTo>
                    <a:pt x="4642396" y="512766"/>
                    <a:pt x="4551463" y="301482"/>
                    <a:pt x="4427822" y="101669"/>
                  </a:cubicBezTo>
                  <a:lnTo>
                    <a:pt x="4357980"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6BE7FD8-DDBE-4757-AEA0-50DEA9A49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869557 w 5207741"/>
                <a:gd name="connsiteY1" fmla="*/ 0 h 3738815"/>
                <a:gd name="connsiteX2" fmla="*/ 798472 w 5207741"/>
                <a:gd name="connsiteY2" fmla="*/ 119401 h 3738815"/>
                <a:gd name="connsiteX3" fmla="*/ 713145 w 5207741"/>
                <a:gd name="connsiteY3" fmla="*/ 300066 h 3738815"/>
                <a:gd name="connsiteX4" fmla="*/ 552561 w 5207741"/>
                <a:gd name="connsiteY4" fmla="*/ 1110906 h 3738815"/>
                <a:gd name="connsiteX5" fmla="*/ 685890 w 5207741"/>
                <a:gd name="connsiteY5" fmla="*/ 1852779 h 3738815"/>
                <a:gd name="connsiteX6" fmla="*/ 1052546 w 5207741"/>
                <a:gd name="connsiteY6" fmla="*/ 2475043 h 3738815"/>
                <a:gd name="connsiteX7" fmla="*/ 1729596 w 5207741"/>
                <a:gd name="connsiteY7" fmla="*/ 2995009 h 3738815"/>
                <a:gd name="connsiteX8" fmla="*/ 2582147 w 5207741"/>
                <a:gd name="connsiteY8" fmla="*/ 3186347 h 3738815"/>
                <a:gd name="connsiteX9" fmla="*/ 3466281 w 5207741"/>
                <a:gd name="connsiteY9" fmla="*/ 2591430 h 3738815"/>
                <a:gd name="connsiteX10" fmla="*/ 3722720 w 5207741"/>
                <a:gd name="connsiteY10" fmla="*/ 2317314 h 3738815"/>
                <a:gd name="connsiteX11" fmla="*/ 4338077 w 5207741"/>
                <a:gd name="connsiteY11" fmla="*/ 1873497 h 3738815"/>
                <a:gd name="connsiteX12" fmla="*/ 4506212 w 5207741"/>
                <a:gd name="connsiteY12" fmla="*/ 1769080 h 3738815"/>
                <a:gd name="connsiteX13" fmla="*/ 4599026 w 5207741"/>
                <a:gd name="connsiteY13" fmla="*/ 1559787 h 3738815"/>
                <a:gd name="connsiteX14" fmla="*/ 4605012 w 5207741"/>
                <a:gd name="connsiteY14" fmla="*/ 744803 h 3738815"/>
                <a:gd name="connsiteX15" fmla="*/ 4349253 w 5207741"/>
                <a:gd name="connsiteY15" fmla="*/ 149548 h 3738815"/>
                <a:gd name="connsiteX16" fmla="*/ 4246488 w 5207741"/>
                <a:gd name="connsiteY16" fmla="*/ 0 h 3738815"/>
                <a:gd name="connsiteX17" fmla="*/ 4900539 w 5207741"/>
                <a:gd name="connsiteY17" fmla="*/ 0 h 3738815"/>
                <a:gd name="connsiteX18" fmla="*/ 5023799 w 5207741"/>
                <a:gd name="connsiteY18" fmla="*/ 256448 h 3738815"/>
                <a:gd name="connsiteX19" fmla="*/ 5131054 w 5207741"/>
                <a:gd name="connsiteY19" fmla="*/ 1708493 h 3738815"/>
                <a:gd name="connsiteX20" fmla="*/ 4116721 w 5207741"/>
                <a:gd name="connsiteY20" fmla="*/ 2704502 h 3738815"/>
                <a:gd name="connsiteX21" fmla="*/ 2582056 w 5207741"/>
                <a:gd name="connsiteY21" fmla="*/ 3738815 h 3738815"/>
                <a:gd name="connsiteX22" fmla="*/ 632301 w 5207741"/>
                <a:gd name="connsiteY22" fmla="*/ 2833780 h 3738815"/>
                <a:gd name="connsiteX23" fmla="*/ 0 w 5207741"/>
                <a:gd name="connsiteY23" fmla="*/ 1110906 h 3738815"/>
                <a:gd name="connsiteX24" fmla="*/ 202913 w 5207741"/>
                <a:gd name="connsiteY24"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7741" h="3738815">
                  <a:moveTo>
                    <a:pt x="244572" y="0"/>
                  </a:moveTo>
                  <a:lnTo>
                    <a:pt x="869557" y="0"/>
                  </a:lnTo>
                  <a:lnTo>
                    <a:pt x="798472" y="119401"/>
                  </a:lnTo>
                  <a:cubicBezTo>
                    <a:pt x="767299" y="177982"/>
                    <a:pt x="738835" y="238236"/>
                    <a:pt x="713145" y="300066"/>
                  </a:cubicBezTo>
                  <a:cubicBezTo>
                    <a:pt x="606611" y="556503"/>
                    <a:pt x="552561" y="829331"/>
                    <a:pt x="552561" y="1110906"/>
                  </a:cubicBezTo>
                  <a:cubicBezTo>
                    <a:pt x="552561" y="1366883"/>
                    <a:pt x="597403" y="1616415"/>
                    <a:pt x="685890" y="1852779"/>
                  </a:cubicBezTo>
                  <a:cubicBezTo>
                    <a:pt x="771247" y="2080764"/>
                    <a:pt x="894631" y="2290058"/>
                    <a:pt x="1052546" y="2475043"/>
                  </a:cubicBezTo>
                  <a:cubicBezTo>
                    <a:pt x="1239188" y="2693729"/>
                    <a:pt x="1473342" y="2873466"/>
                    <a:pt x="1729596" y="2995009"/>
                  </a:cubicBezTo>
                  <a:cubicBezTo>
                    <a:pt x="1997267" y="3121985"/>
                    <a:pt x="2284091" y="3186347"/>
                    <a:pt x="2582147" y="3186347"/>
                  </a:cubicBezTo>
                  <a:cubicBezTo>
                    <a:pt x="2908748" y="3186347"/>
                    <a:pt x="3109939" y="2982394"/>
                    <a:pt x="3466281" y="2591430"/>
                  </a:cubicBezTo>
                  <a:cubicBezTo>
                    <a:pt x="3547771" y="2502022"/>
                    <a:pt x="3632022" y="2409575"/>
                    <a:pt x="3722720" y="2317314"/>
                  </a:cubicBezTo>
                  <a:cubicBezTo>
                    <a:pt x="3959913" y="2075884"/>
                    <a:pt x="4178506" y="1958853"/>
                    <a:pt x="4338077" y="1873497"/>
                  </a:cubicBezTo>
                  <a:cubicBezTo>
                    <a:pt x="4416344" y="1831509"/>
                    <a:pt x="4478220" y="1798453"/>
                    <a:pt x="4506212" y="1769080"/>
                  </a:cubicBezTo>
                  <a:cubicBezTo>
                    <a:pt x="4537518" y="1736208"/>
                    <a:pt x="4570483" y="1661901"/>
                    <a:pt x="4599026" y="1559787"/>
                  </a:cubicBezTo>
                  <a:cubicBezTo>
                    <a:pt x="4672136" y="1298377"/>
                    <a:pt x="4674070" y="1024169"/>
                    <a:pt x="4605012" y="744803"/>
                  </a:cubicBezTo>
                  <a:cubicBezTo>
                    <a:pt x="4555290" y="543912"/>
                    <a:pt x="4468017" y="341363"/>
                    <a:pt x="4349253" y="149548"/>
                  </a:cubicBezTo>
                  <a:lnTo>
                    <a:pt x="4246488"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Freeform: Shape 22">
              <a:extLst>
                <a:ext uri="{FF2B5EF4-FFF2-40B4-BE49-F238E27FC236}">
                  <a16:creationId xmlns:a16="http://schemas.microsoft.com/office/drawing/2014/main" id="{E9FC4450-C88E-4D5D-99DD-0A34BCFC9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05815" y="-1438"/>
              <a:ext cx="5699636" cy="3920553"/>
            </a:xfrm>
            <a:custGeom>
              <a:avLst/>
              <a:gdLst>
                <a:gd name="connsiteX0" fmla="*/ 236526 w 5699636"/>
                <a:gd name="connsiteY0" fmla="*/ 0 h 3920553"/>
                <a:gd name="connsiteX1" fmla="*/ 639747 w 5699636"/>
                <a:gd name="connsiteY1" fmla="*/ 0 h 3920553"/>
                <a:gd name="connsiteX2" fmla="*/ 591602 w 5699636"/>
                <a:gd name="connsiteY2" fmla="*/ 108703 h 3920553"/>
                <a:gd name="connsiteX3" fmla="*/ 459286 w 5699636"/>
                <a:gd name="connsiteY3" fmla="*/ 562740 h 3920553"/>
                <a:gd name="connsiteX4" fmla="*/ 413892 w 5699636"/>
                <a:gd name="connsiteY4" fmla="*/ 1032063 h 3920553"/>
                <a:gd name="connsiteX5" fmla="*/ 453025 w 5699636"/>
                <a:gd name="connsiteY5" fmla="*/ 1501385 h 3920553"/>
                <a:gd name="connsiteX6" fmla="*/ 578251 w 5699636"/>
                <a:gd name="connsiteY6" fmla="*/ 1955698 h 3920553"/>
                <a:gd name="connsiteX7" fmla="*/ 1074276 w 5699636"/>
                <a:gd name="connsiteY7" fmla="*/ 2759357 h 3920553"/>
                <a:gd name="connsiteX8" fmla="*/ 1843958 w 5699636"/>
                <a:gd name="connsiteY8" fmla="*/ 3325729 h 3920553"/>
                <a:gd name="connsiteX9" fmla="*/ 1898743 w 5699636"/>
                <a:gd name="connsiteY9" fmla="*/ 3351419 h 3920553"/>
                <a:gd name="connsiteX10" fmla="*/ 1926183 w 5699636"/>
                <a:gd name="connsiteY10" fmla="*/ 3364309 h 3920553"/>
                <a:gd name="connsiteX11" fmla="*/ 1954267 w 5699636"/>
                <a:gd name="connsiteY11" fmla="*/ 3375727 h 3920553"/>
                <a:gd name="connsiteX12" fmla="*/ 2010435 w 5699636"/>
                <a:gd name="connsiteY12" fmla="*/ 3398655 h 3920553"/>
                <a:gd name="connsiteX13" fmla="*/ 2066970 w 5699636"/>
                <a:gd name="connsiteY13" fmla="*/ 3420569 h 3920553"/>
                <a:gd name="connsiteX14" fmla="*/ 2181884 w 5699636"/>
                <a:gd name="connsiteY14" fmla="*/ 3460439 h 3920553"/>
                <a:gd name="connsiteX15" fmla="*/ 2298915 w 5699636"/>
                <a:gd name="connsiteY15" fmla="*/ 3494600 h 3920553"/>
                <a:gd name="connsiteX16" fmla="*/ 2782326 w 5699636"/>
                <a:gd name="connsiteY16" fmla="*/ 3572314 h 3920553"/>
                <a:gd name="connsiteX17" fmla="*/ 2843833 w 5699636"/>
                <a:gd name="connsiteY17" fmla="*/ 3576274 h 3920553"/>
                <a:gd name="connsiteX18" fmla="*/ 2903961 w 5699636"/>
                <a:gd name="connsiteY18" fmla="*/ 3577194 h 3920553"/>
                <a:gd name="connsiteX19" fmla="*/ 2963904 w 5699636"/>
                <a:gd name="connsiteY19" fmla="*/ 3575261 h 3920553"/>
                <a:gd name="connsiteX20" fmla="*/ 3023662 w 5699636"/>
                <a:gd name="connsiteY20" fmla="*/ 3570380 h 3920553"/>
                <a:gd name="connsiteX21" fmla="*/ 3083053 w 5699636"/>
                <a:gd name="connsiteY21" fmla="*/ 3562462 h 3920553"/>
                <a:gd name="connsiteX22" fmla="*/ 3141983 w 5699636"/>
                <a:gd name="connsiteY22" fmla="*/ 3551320 h 3920553"/>
                <a:gd name="connsiteX23" fmla="*/ 3200176 w 5699636"/>
                <a:gd name="connsiteY23" fmla="*/ 3536680 h 3920553"/>
                <a:gd name="connsiteX24" fmla="*/ 3257633 w 5699636"/>
                <a:gd name="connsiteY24" fmla="*/ 3518909 h 3920553"/>
                <a:gd name="connsiteX25" fmla="*/ 3477516 w 5699636"/>
                <a:gd name="connsiteY25" fmla="*/ 3418175 h 3920553"/>
                <a:gd name="connsiteX26" fmla="*/ 3678982 w 5699636"/>
                <a:gd name="connsiteY26" fmla="*/ 3278585 h 3920553"/>
                <a:gd name="connsiteX27" fmla="*/ 3863784 w 5699636"/>
                <a:gd name="connsiteY27" fmla="*/ 3113397 h 3920553"/>
                <a:gd name="connsiteX28" fmla="*/ 3951994 w 5699636"/>
                <a:gd name="connsiteY28" fmla="*/ 3025185 h 3920553"/>
                <a:gd name="connsiteX29" fmla="*/ 4038271 w 5699636"/>
                <a:gd name="connsiteY29" fmla="*/ 2934489 h 3920553"/>
                <a:gd name="connsiteX30" fmla="*/ 4209537 w 5699636"/>
                <a:gd name="connsiteY30" fmla="*/ 2750241 h 3920553"/>
                <a:gd name="connsiteX31" fmla="*/ 4295998 w 5699636"/>
                <a:gd name="connsiteY31" fmla="*/ 2657978 h 3920553"/>
                <a:gd name="connsiteX32" fmla="*/ 4385130 w 5699636"/>
                <a:gd name="connsiteY32" fmla="*/ 2566728 h 3920553"/>
                <a:gd name="connsiteX33" fmla="*/ 4802060 w 5699636"/>
                <a:gd name="connsiteY33" fmla="*/ 2262318 h 3920553"/>
                <a:gd name="connsiteX34" fmla="*/ 5011721 w 5699636"/>
                <a:gd name="connsiteY34" fmla="*/ 2133685 h 3920553"/>
                <a:gd name="connsiteX35" fmla="*/ 5169267 w 5699636"/>
                <a:gd name="connsiteY35" fmla="*/ 1971075 h 3920553"/>
                <a:gd name="connsiteX36" fmla="*/ 5267146 w 5699636"/>
                <a:gd name="connsiteY36" fmla="*/ 1764268 h 3920553"/>
                <a:gd name="connsiteX37" fmla="*/ 5325432 w 5699636"/>
                <a:gd name="connsiteY37" fmla="*/ 1534533 h 3920553"/>
                <a:gd name="connsiteX38" fmla="*/ 5335468 w 5699636"/>
                <a:gd name="connsiteY38" fmla="*/ 1475879 h 3920553"/>
                <a:gd name="connsiteX39" fmla="*/ 5343939 w 5699636"/>
                <a:gd name="connsiteY39" fmla="*/ 1417133 h 3920553"/>
                <a:gd name="connsiteX40" fmla="*/ 5350293 w 5699636"/>
                <a:gd name="connsiteY40" fmla="*/ 1358203 h 3920553"/>
                <a:gd name="connsiteX41" fmla="*/ 5354896 w 5699636"/>
                <a:gd name="connsiteY41" fmla="*/ 1299089 h 3920553"/>
                <a:gd name="connsiteX42" fmla="*/ 5357476 w 5699636"/>
                <a:gd name="connsiteY42" fmla="*/ 1062816 h 3920553"/>
                <a:gd name="connsiteX43" fmla="*/ 5353884 w 5699636"/>
                <a:gd name="connsiteY43" fmla="*/ 1003886 h 3920553"/>
                <a:gd name="connsiteX44" fmla="*/ 5348452 w 5699636"/>
                <a:gd name="connsiteY44" fmla="*/ 945141 h 3920553"/>
                <a:gd name="connsiteX45" fmla="*/ 5341730 w 5699636"/>
                <a:gd name="connsiteY45" fmla="*/ 886486 h 3920553"/>
                <a:gd name="connsiteX46" fmla="*/ 5333442 w 5699636"/>
                <a:gd name="connsiteY46" fmla="*/ 828017 h 3920553"/>
                <a:gd name="connsiteX47" fmla="*/ 5285194 w 5699636"/>
                <a:gd name="connsiteY47" fmla="*/ 596624 h 3920553"/>
                <a:gd name="connsiteX48" fmla="*/ 5122400 w 5699636"/>
                <a:gd name="connsiteY48" fmla="*/ 150414 h 3920553"/>
                <a:gd name="connsiteX49" fmla="*/ 5044359 w 5699636"/>
                <a:gd name="connsiteY49" fmla="*/ 0 h 3920553"/>
                <a:gd name="connsiteX50" fmla="*/ 5463111 w 5699636"/>
                <a:gd name="connsiteY50" fmla="*/ 0 h 3920553"/>
                <a:gd name="connsiteX51" fmla="*/ 5475681 w 5699636"/>
                <a:gd name="connsiteY51" fmla="*/ 25671 h 3920553"/>
                <a:gd name="connsiteX52" fmla="*/ 5684924 w 5699636"/>
                <a:gd name="connsiteY52" fmla="*/ 830307 h 3920553"/>
                <a:gd name="connsiteX53" fmla="*/ 5699636 w 5699636"/>
                <a:gd name="connsiteY53" fmla="*/ 1116940 h 3920553"/>
                <a:gd name="connsiteX54" fmla="*/ 5699636 w 5699636"/>
                <a:gd name="connsiteY54" fmla="*/ 1116977 h 3920553"/>
                <a:gd name="connsiteX55" fmla="*/ 5684923 w 5699636"/>
                <a:gd name="connsiteY55" fmla="*/ 1403610 h 3920553"/>
                <a:gd name="connsiteX56" fmla="*/ 2849819 w 5699636"/>
                <a:gd name="connsiteY56" fmla="*/ 3920553 h 3920553"/>
                <a:gd name="connsiteX57" fmla="*/ 0 w 5699636"/>
                <a:gd name="connsiteY57" fmla="*/ 1116958 h 3920553"/>
                <a:gd name="connsiteX58" fmla="*/ 223956 w 5699636"/>
                <a:gd name="connsiteY58" fmla="*/ 25671 h 392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99636" h="3920553">
                  <a:moveTo>
                    <a:pt x="236526" y="0"/>
                  </a:moveTo>
                  <a:lnTo>
                    <a:pt x="639747" y="0"/>
                  </a:lnTo>
                  <a:lnTo>
                    <a:pt x="591602" y="108703"/>
                  </a:lnTo>
                  <a:cubicBezTo>
                    <a:pt x="533962" y="256028"/>
                    <a:pt x="488751" y="407957"/>
                    <a:pt x="459286" y="562740"/>
                  </a:cubicBezTo>
                  <a:cubicBezTo>
                    <a:pt x="429913" y="717524"/>
                    <a:pt x="414720" y="874701"/>
                    <a:pt x="413892" y="1032063"/>
                  </a:cubicBezTo>
                  <a:cubicBezTo>
                    <a:pt x="412695" y="1189424"/>
                    <a:pt x="425953" y="1346601"/>
                    <a:pt x="453025" y="1501385"/>
                  </a:cubicBezTo>
                  <a:cubicBezTo>
                    <a:pt x="479820" y="1656260"/>
                    <a:pt x="522636" y="1808373"/>
                    <a:pt x="578251" y="1955698"/>
                  </a:cubicBezTo>
                  <a:cubicBezTo>
                    <a:pt x="690403" y="2249979"/>
                    <a:pt x="857892" y="2525294"/>
                    <a:pt x="1074276" y="2759357"/>
                  </a:cubicBezTo>
                  <a:cubicBezTo>
                    <a:pt x="1290659" y="2993419"/>
                    <a:pt x="1553634" y="3185586"/>
                    <a:pt x="1843958" y="3325729"/>
                  </a:cubicBezTo>
                  <a:lnTo>
                    <a:pt x="1898743" y="3351419"/>
                  </a:lnTo>
                  <a:lnTo>
                    <a:pt x="1926183" y="3364309"/>
                  </a:lnTo>
                  <a:lnTo>
                    <a:pt x="1954267" y="3375727"/>
                  </a:lnTo>
                  <a:lnTo>
                    <a:pt x="2010435" y="3398655"/>
                  </a:lnTo>
                  <a:cubicBezTo>
                    <a:pt x="2029126" y="3406205"/>
                    <a:pt x="2047726" y="3414400"/>
                    <a:pt x="2066970" y="3420569"/>
                  </a:cubicBezTo>
                  <a:cubicBezTo>
                    <a:pt x="2105275" y="3433644"/>
                    <a:pt x="2143303" y="3447916"/>
                    <a:pt x="2181884" y="3460439"/>
                  </a:cubicBezTo>
                  <a:lnTo>
                    <a:pt x="2298915" y="3494600"/>
                  </a:lnTo>
                  <a:cubicBezTo>
                    <a:pt x="2456368" y="3535575"/>
                    <a:pt x="2618426" y="3562001"/>
                    <a:pt x="2782326" y="3572314"/>
                  </a:cubicBezTo>
                  <a:lnTo>
                    <a:pt x="2843833" y="3576274"/>
                  </a:lnTo>
                  <a:cubicBezTo>
                    <a:pt x="2863998" y="3576826"/>
                    <a:pt x="2883888" y="3576826"/>
                    <a:pt x="2903961" y="3577194"/>
                  </a:cubicBezTo>
                  <a:cubicBezTo>
                    <a:pt x="2923942" y="3577010"/>
                    <a:pt x="2943922" y="3575813"/>
                    <a:pt x="2963904" y="3575261"/>
                  </a:cubicBezTo>
                  <a:cubicBezTo>
                    <a:pt x="2983885" y="3574156"/>
                    <a:pt x="3003681" y="3571946"/>
                    <a:pt x="3023662" y="3570380"/>
                  </a:cubicBezTo>
                  <a:cubicBezTo>
                    <a:pt x="3043458" y="3568171"/>
                    <a:pt x="3063164" y="3565040"/>
                    <a:pt x="3083053" y="3562462"/>
                  </a:cubicBezTo>
                  <a:cubicBezTo>
                    <a:pt x="3102665" y="3558963"/>
                    <a:pt x="3122278" y="3555095"/>
                    <a:pt x="3141983" y="3551320"/>
                  </a:cubicBezTo>
                  <a:cubicBezTo>
                    <a:pt x="3161318" y="3546441"/>
                    <a:pt x="3180839" y="3541929"/>
                    <a:pt x="3200176" y="3536680"/>
                  </a:cubicBezTo>
                  <a:cubicBezTo>
                    <a:pt x="3219236" y="3530695"/>
                    <a:pt x="3238664" y="3525539"/>
                    <a:pt x="3257633" y="3518909"/>
                  </a:cubicBezTo>
                  <a:cubicBezTo>
                    <a:pt x="3333689" y="3493219"/>
                    <a:pt x="3407168" y="3458781"/>
                    <a:pt x="3477516" y="3418175"/>
                  </a:cubicBezTo>
                  <a:cubicBezTo>
                    <a:pt x="3547678" y="3377109"/>
                    <a:pt x="3615080" y="3330425"/>
                    <a:pt x="3678982" y="3278585"/>
                  </a:cubicBezTo>
                  <a:cubicBezTo>
                    <a:pt x="3743069" y="3226929"/>
                    <a:pt x="3804485" y="3171406"/>
                    <a:pt x="3863784" y="3113397"/>
                  </a:cubicBezTo>
                  <a:cubicBezTo>
                    <a:pt x="3893524" y="3084484"/>
                    <a:pt x="3922989" y="3055111"/>
                    <a:pt x="3951994" y="3025185"/>
                  </a:cubicBezTo>
                  <a:cubicBezTo>
                    <a:pt x="3980999" y="2995260"/>
                    <a:pt x="4009635" y="2964967"/>
                    <a:pt x="4038271" y="2934489"/>
                  </a:cubicBezTo>
                  <a:cubicBezTo>
                    <a:pt x="4095636" y="2873625"/>
                    <a:pt x="4152264" y="2811841"/>
                    <a:pt x="4209537" y="2750241"/>
                  </a:cubicBezTo>
                  <a:lnTo>
                    <a:pt x="4295998" y="2657978"/>
                  </a:lnTo>
                  <a:cubicBezTo>
                    <a:pt x="4325002" y="2627316"/>
                    <a:pt x="4354100" y="2596930"/>
                    <a:pt x="4385130" y="2566728"/>
                  </a:cubicBezTo>
                  <a:cubicBezTo>
                    <a:pt x="4507041" y="2445278"/>
                    <a:pt x="4653446" y="2345280"/>
                    <a:pt x="4802060" y="2262318"/>
                  </a:cubicBezTo>
                  <a:cubicBezTo>
                    <a:pt x="4875630" y="2219962"/>
                    <a:pt x="4948648" y="2180276"/>
                    <a:pt x="5011721" y="2133685"/>
                  </a:cubicBezTo>
                  <a:cubicBezTo>
                    <a:pt x="5075070" y="2087370"/>
                    <a:pt x="5128016" y="2033964"/>
                    <a:pt x="5169267" y="1971075"/>
                  </a:cubicBezTo>
                  <a:cubicBezTo>
                    <a:pt x="5211162" y="1908830"/>
                    <a:pt x="5242193" y="1838206"/>
                    <a:pt x="5267146" y="1764268"/>
                  </a:cubicBezTo>
                  <a:cubicBezTo>
                    <a:pt x="5292100" y="1690329"/>
                    <a:pt x="5310699" y="1612523"/>
                    <a:pt x="5325432" y="1534533"/>
                  </a:cubicBezTo>
                  <a:cubicBezTo>
                    <a:pt x="5328746" y="1514920"/>
                    <a:pt x="5332706" y="1495492"/>
                    <a:pt x="5335468" y="1475879"/>
                  </a:cubicBezTo>
                  <a:lnTo>
                    <a:pt x="5343939" y="1417133"/>
                  </a:lnTo>
                  <a:lnTo>
                    <a:pt x="5350293" y="1358203"/>
                  </a:lnTo>
                  <a:cubicBezTo>
                    <a:pt x="5352686" y="1338590"/>
                    <a:pt x="5353240" y="1318793"/>
                    <a:pt x="5354896" y="1299089"/>
                  </a:cubicBezTo>
                  <a:cubicBezTo>
                    <a:pt x="5360513" y="1220362"/>
                    <a:pt x="5360606" y="1141451"/>
                    <a:pt x="5357476" y="1062816"/>
                  </a:cubicBezTo>
                  <a:lnTo>
                    <a:pt x="5353884" y="1003886"/>
                  </a:lnTo>
                  <a:cubicBezTo>
                    <a:pt x="5352319" y="984274"/>
                    <a:pt x="5350200" y="964753"/>
                    <a:pt x="5348452" y="945141"/>
                  </a:cubicBezTo>
                  <a:cubicBezTo>
                    <a:pt x="5346886" y="925527"/>
                    <a:pt x="5343939" y="906007"/>
                    <a:pt x="5341730" y="886486"/>
                  </a:cubicBezTo>
                  <a:cubicBezTo>
                    <a:pt x="5339704" y="866874"/>
                    <a:pt x="5336481" y="847445"/>
                    <a:pt x="5333442" y="828017"/>
                  </a:cubicBezTo>
                  <a:cubicBezTo>
                    <a:pt x="5321104" y="750211"/>
                    <a:pt x="5304990" y="673050"/>
                    <a:pt x="5285194" y="596624"/>
                  </a:cubicBezTo>
                  <a:cubicBezTo>
                    <a:pt x="5244679" y="444051"/>
                    <a:pt x="5189985" y="294700"/>
                    <a:pt x="5122400" y="150414"/>
                  </a:cubicBezTo>
                  <a:lnTo>
                    <a:pt x="5044359" y="0"/>
                  </a:lnTo>
                  <a:lnTo>
                    <a:pt x="5463111" y="0"/>
                  </a:lnTo>
                  <a:lnTo>
                    <a:pt x="5475681" y="25671"/>
                  </a:lnTo>
                  <a:cubicBezTo>
                    <a:pt x="5583839" y="277235"/>
                    <a:pt x="5655735" y="547560"/>
                    <a:pt x="5684924" y="830307"/>
                  </a:cubicBezTo>
                  <a:lnTo>
                    <a:pt x="5699636" y="1116940"/>
                  </a:lnTo>
                  <a:lnTo>
                    <a:pt x="5699636" y="1116977"/>
                  </a:lnTo>
                  <a:lnTo>
                    <a:pt x="5684923" y="1403610"/>
                  </a:lnTo>
                  <a:cubicBezTo>
                    <a:pt x="5538982" y="2817342"/>
                    <a:pt x="4325342" y="3920553"/>
                    <a:pt x="2849819" y="3920553"/>
                  </a:cubicBezTo>
                  <a:cubicBezTo>
                    <a:pt x="1275927" y="3920553"/>
                    <a:pt x="0" y="2665344"/>
                    <a:pt x="0" y="1116958"/>
                  </a:cubicBezTo>
                  <a:cubicBezTo>
                    <a:pt x="0" y="729862"/>
                    <a:pt x="79746" y="361089"/>
                    <a:pt x="223956" y="256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Ondertitel 2">
            <a:extLst>
              <a:ext uri="{FF2B5EF4-FFF2-40B4-BE49-F238E27FC236}">
                <a16:creationId xmlns:a16="http://schemas.microsoft.com/office/drawing/2014/main" id="{B68C7893-BEBD-230E-2B2A-0EE37B7C7612}"/>
              </a:ext>
            </a:extLst>
          </p:cNvPr>
          <p:cNvSpPr>
            <a:spLocks noGrp="1"/>
          </p:cNvSpPr>
          <p:nvPr>
            <p:ph type="subTitle" idx="1"/>
          </p:nvPr>
        </p:nvSpPr>
        <p:spPr>
          <a:xfrm>
            <a:off x="6586186" y="3594698"/>
            <a:ext cx="4805691" cy="838831"/>
          </a:xfrm>
        </p:spPr>
        <p:txBody>
          <a:bodyPr anchor="b">
            <a:normAutofit/>
          </a:bodyPr>
          <a:lstStyle/>
          <a:p>
            <a:pPr algn="l"/>
            <a:r>
              <a:rPr lang="nl-BE" sz="2000" dirty="0">
                <a:solidFill>
                  <a:schemeClr val="tx2"/>
                </a:solidFill>
              </a:rPr>
              <a:t>Demo</a:t>
            </a:r>
            <a:endParaRPr lang="en-GB" sz="2000" dirty="0">
              <a:solidFill>
                <a:schemeClr val="tx2"/>
              </a:solidFill>
            </a:endParaRPr>
          </a:p>
        </p:txBody>
      </p:sp>
    </p:spTree>
    <p:extLst>
      <p:ext uri="{BB962C8B-B14F-4D97-AF65-F5344CB8AC3E}">
        <p14:creationId xmlns:p14="http://schemas.microsoft.com/office/powerpoint/2010/main" val="4192655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8EB0E8-4B95-A30D-122B-D103B3DE59CF}"/>
              </a:ext>
            </a:extLst>
          </p:cNvPr>
          <p:cNvSpPr>
            <a:spLocks noGrp="1"/>
          </p:cNvSpPr>
          <p:nvPr>
            <p:ph type="title"/>
          </p:nvPr>
        </p:nvSpPr>
        <p:spPr/>
        <p:txBody>
          <a:bodyPr/>
          <a:lstStyle/>
          <a:p>
            <a:r>
              <a:rPr lang="en-US" dirty="0"/>
              <a:t>Quick install software</a:t>
            </a:r>
          </a:p>
        </p:txBody>
      </p:sp>
      <p:sp>
        <p:nvSpPr>
          <p:cNvPr id="3" name="Tijdelijke aanduiding voor inhoud 2">
            <a:extLst>
              <a:ext uri="{FF2B5EF4-FFF2-40B4-BE49-F238E27FC236}">
                <a16:creationId xmlns:a16="http://schemas.microsoft.com/office/drawing/2014/main" id="{B7930C46-E07C-5917-47AC-A11E28BA4017}"/>
              </a:ext>
            </a:extLst>
          </p:cNvPr>
          <p:cNvSpPr>
            <a:spLocks noGrp="1"/>
          </p:cNvSpPr>
          <p:nvPr>
            <p:ph idx="1"/>
          </p:nvPr>
        </p:nvSpPr>
        <p:spPr/>
        <p:txBody>
          <a:bodyPr/>
          <a:lstStyle/>
          <a:p>
            <a:endParaRPr lang="en-GB" dirty="0"/>
          </a:p>
        </p:txBody>
      </p:sp>
      <p:sp>
        <p:nvSpPr>
          <p:cNvPr id="4" name="Rechthoek 3">
            <a:extLst>
              <a:ext uri="{FF2B5EF4-FFF2-40B4-BE49-F238E27FC236}">
                <a16:creationId xmlns:a16="http://schemas.microsoft.com/office/drawing/2014/main" id="{E438071B-4B19-7C80-2948-94A924539D7C}"/>
              </a:ext>
            </a:extLst>
          </p:cNvPr>
          <p:cNvSpPr/>
          <p:nvPr/>
        </p:nvSpPr>
        <p:spPr>
          <a:xfrm>
            <a:off x="0" y="6492874"/>
            <a:ext cx="12192000" cy="365125"/>
          </a:xfrm>
          <a:prstGeom prst="rect">
            <a:avLst/>
          </a:prstGeom>
          <a:solidFill>
            <a:srgbClr val="2F89DB"/>
          </a:solidFill>
          <a:ln>
            <a:solidFill>
              <a:srgbClr val="2F89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descr="Afbeelding met clipart, Graphics, creativiteit, kunst&#10;&#10;Automatisch gegenereerde beschrijving">
            <a:extLst>
              <a:ext uri="{FF2B5EF4-FFF2-40B4-BE49-F238E27FC236}">
                <a16:creationId xmlns:a16="http://schemas.microsoft.com/office/drawing/2014/main" id="{EA4F33CD-3F10-DF33-F1C7-0457024BA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9" y="350397"/>
            <a:ext cx="1340291" cy="1340291"/>
          </a:xfrm>
          <a:prstGeom prst="rect">
            <a:avLst/>
          </a:prstGeom>
        </p:spPr>
      </p:pic>
    </p:spTree>
    <p:extLst>
      <p:ext uri="{BB962C8B-B14F-4D97-AF65-F5344CB8AC3E}">
        <p14:creationId xmlns:p14="http://schemas.microsoft.com/office/powerpoint/2010/main" val="1857141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383</Words>
  <Application>Microsoft Office PowerPoint</Application>
  <PresentationFormat>Breedbeeld</PresentationFormat>
  <Paragraphs>87</Paragraphs>
  <Slides>12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Aptos Display</vt:lpstr>
      <vt:lpstr>Arial</vt:lpstr>
      <vt:lpstr>Calibri</vt:lpstr>
      <vt:lpstr>Cambria</vt:lpstr>
      <vt:lpstr>Wingdings</vt:lpstr>
      <vt:lpstr>Kantoorthema</vt:lpstr>
      <vt:lpstr>PowerPoint-presentatie</vt:lpstr>
      <vt:lpstr>Nowadays</vt:lpstr>
      <vt:lpstr>Solutions</vt:lpstr>
      <vt:lpstr>Freedombox</vt:lpstr>
      <vt:lpstr>Freedombox</vt:lpstr>
      <vt:lpstr>Vision of Freedombox</vt:lpstr>
      <vt:lpstr>PowerPoint-presentatie</vt:lpstr>
      <vt:lpstr>Freedombox</vt:lpstr>
      <vt:lpstr>Quick install software</vt:lpstr>
      <vt:lpstr>Dashboard overview</vt:lpstr>
      <vt:lpstr>Installing Applications</vt:lpstr>
      <vt:lpstr>Settingspage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Deploige</dc:creator>
  <cp:lastModifiedBy>Levi de Pruyssenaere de la Woestijne</cp:lastModifiedBy>
  <cp:revision>6</cp:revision>
  <dcterms:created xsi:type="dcterms:W3CDTF">2024-12-05T17:37:13Z</dcterms:created>
  <dcterms:modified xsi:type="dcterms:W3CDTF">2024-12-10T20:11:08Z</dcterms:modified>
</cp:coreProperties>
</file>